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90" r:id="rId2"/>
    <p:sldMasterId id="2147483703" r:id="rId3"/>
    <p:sldMasterId id="2147483719" r:id="rId4"/>
    <p:sldMasterId id="2147483769" r:id="rId5"/>
    <p:sldMasterId id="2147483781" r:id="rId6"/>
  </p:sldMasterIdLst>
  <p:notesMasterIdLst>
    <p:notesMasterId r:id="rId33"/>
  </p:notesMasterIdLst>
  <p:sldIdLst>
    <p:sldId id="307" r:id="rId7"/>
    <p:sldId id="310" r:id="rId8"/>
    <p:sldId id="341" r:id="rId9"/>
    <p:sldId id="311" r:id="rId10"/>
    <p:sldId id="313" r:id="rId11"/>
    <p:sldId id="318" r:id="rId12"/>
    <p:sldId id="362" r:id="rId13"/>
    <p:sldId id="324" r:id="rId14"/>
    <p:sldId id="355" r:id="rId15"/>
    <p:sldId id="353" r:id="rId16"/>
    <p:sldId id="363" r:id="rId17"/>
    <p:sldId id="330" r:id="rId18"/>
    <p:sldId id="332" r:id="rId19"/>
    <p:sldId id="333" r:id="rId20"/>
    <p:sldId id="334" r:id="rId21"/>
    <p:sldId id="336" r:id="rId22"/>
    <p:sldId id="340" r:id="rId23"/>
    <p:sldId id="364" r:id="rId24"/>
    <p:sldId id="354" r:id="rId25"/>
    <p:sldId id="350" r:id="rId26"/>
    <p:sldId id="348" r:id="rId27"/>
    <p:sldId id="361" r:id="rId28"/>
    <p:sldId id="358" r:id="rId29"/>
    <p:sldId id="360" r:id="rId30"/>
    <p:sldId id="346" r:id="rId31"/>
    <p:sldId id="34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307"/>
            <p14:sldId id="310"/>
            <p14:sldId id="341"/>
            <p14:sldId id="311"/>
            <p14:sldId id="313"/>
            <p14:sldId id="318"/>
            <p14:sldId id="362"/>
            <p14:sldId id="324"/>
            <p14:sldId id="355"/>
            <p14:sldId id="353"/>
            <p14:sldId id="363"/>
            <p14:sldId id="330"/>
            <p14:sldId id="332"/>
            <p14:sldId id="333"/>
            <p14:sldId id="334"/>
            <p14:sldId id="336"/>
            <p14:sldId id="340"/>
            <p14:sldId id="364"/>
            <p14:sldId id="354"/>
            <p14:sldId id="350"/>
            <p14:sldId id="348"/>
            <p14:sldId id="361"/>
            <p14:sldId id="358"/>
            <p14:sldId id="360"/>
            <p14:sldId id="346"/>
            <p14:sldId id="343"/>
          </p14:sldIdLst>
        </p14:section>
        <p14:section name="Author Your Presentation" id="{16378913-E5ED-4281-BAF5-F1F938CB0BED}">
          <p14:sldIdLst/>
        </p14:section>
        <p14:section name="Enrich Your Presentation" id="{E2D565D1-BA5E-44E6-A40E-50A644912248}">
          <p14:sldIdLst/>
        </p14:section>
        <p14:section name="Share Your Presentation" id="{71D59651-8EFA-4415-9623-98B4C4A8699C}">
          <p14:sldIdLst/>
        </p14:section>
        <p14:section name="What's Your Message?" id="{3DAC647D-1BDE-4B25-A7F1-4DBC272CFF2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216" autoAdjust="0"/>
    <p:restoredTop sz="80409" autoAdjust="0"/>
  </p:normalViewPr>
  <p:slideViewPr>
    <p:cSldViewPr>
      <p:cViewPr varScale="1">
        <p:scale>
          <a:sx n="49" d="100"/>
          <a:sy n="49" d="100"/>
        </p:scale>
        <p:origin x="36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png"/><Relationship Id="rId5" Type="http://schemas.openxmlformats.org/officeDocument/2006/relationships/image" Target="../media/image45.emf"/><Relationship Id="rId4"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10/19/2020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tr.wikipedia.org/wiki/Genotip"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tr.wikipedia.org/wiki/Fenotip"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Comic Sans MS" charset="0"/>
              </a:rPr>
              <a:t>Bir canlının genetik yapısına </a:t>
            </a:r>
            <a:r>
              <a:rPr lang="tr-TR" sz="1200" dirty="0" smtClean="0">
                <a:latin typeface="Comic Sans MS" charset="0"/>
                <a:hlinkClick r:id="rId3" action="ppaction://hlinkfile" tooltip="Genotip"/>
              </a:rPr>
              <a:t>genotip</a:t>
            </a:r>
            <a:r>
              <a:rPr lang="tr-TR" sz="1200" dirty="0" smtClean="0">
                <a:latin typeface="Comic Sans MS" charset="0"/>
              </a:rPr>
              <a:t>, hücrenin, bireyin, toplumun veya türün tüm genetik bilgisini taşıyan DNA dizisinin tümüne </a:t>
            </a:r>
            <a:r>
              <a:rPr lang="tr-TR" sz="1200" u="sng" dirty="0" smtClean="0">
                <a:solidFill>
                  <a:srgbClr val="C00000"/>
                </a:solidFill>
                <a:latin typeface="Comic Sans MS" charset="0"/>
              </a:rPr>
              <a:t>genom</a:t>
            </a:r>
            <a:r>
              <a:rPr lang="tr-TR" sz="1200" dirty="0" smtClean="0">
                <a:latin typeface="Comic Sans MS" charset="0"/>
              </a:rPr>
              <a:t> denir. Organizmanın sahip olduğu gözlemlenebilir özelliklere ise </a:t>
            </a:r>
            <a:r>
              <a:rPr lang="tr-TR" sz="1200" dirty="0" smtClean="0">
                <a:latin typeface="Comic Sans MS" charset="0"/>
                <a:hlinkClick r:id="rId4" action="ppaction://hlinkfile" tooltip="Fenotip"/>
              </a:rPr>
              <a:t>fenotip</a:t>
            </a:r>
            <a:r>
              <a:rPr lang="tr-TR" sz="1200" smtClean="0">
                <a:latin typeface="Comic Sans MS" charset="0"/>
              </a:rPr>
              <a:t> adı verilir.</a:t>
            </a:r>
            <a:endParaRPr lang="tr-TR" sz="1200" smtClean="0">
              <a:latin typeface="Century Schoolbook" charset="0"/>
            </a:endParaRPr>
          </a:p>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21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C98547E0-11FD-D34C-A124-8D857F1114AD}" type="slidenum">
              <a:rPr lang="en-US" sz="1200"/>
              <a:pPr/>
              <a:t>23</a:t>
            </a:fld>
            <a:endParaRPr lang="en-US" sz="1200"/>
          </a:p>
        </p:txBody>
      </p:sp>
      <p:sp>
        <p:nvSpPr>
          <p:cNvPr id="28675" name="Rectangle 2"/>
          <p:cNvSpPr>
            <a:spLocks noGrp="1" noChangeArrowheads="1"/>
          </p:cNvSpPr>
          <p:nvPr>
            <p:ph type="body" idx="1"/>
          </p:nvPr>
        </p:nvSpPr>
        <p:spPr>
          <a:xfrm>
            <a:off x="914400" y="4343400"/>
            <a:ext cx="5029200" cy="4114800"/>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eaLnBrk="1" hangingPunct="1"/>
            <a:endParaRPr lang="tr-TR">
              <a:latin typeface="Verdana" charset="0"/>
            </a:endParaRPr>
          </a:p>
        </p:txBody>
      </p:sp>
      <p:sp>
        <p:nvSpPr>
          <p:cNvPr id="28676" name="Rectangle 3"/>
          <p:cNvSpPr>
            <a:spLocks noGrp="1" noRot="1" noChangeAspect="1" noChangeArrowheads="1" noTextEdit="1"/>
          </p:cNvSpPr>
          <p:nvPr>
            <p:ph type="sldImg"/>
          </p:nvPr>
        </p:nvSpPr>
        <p:spPr>
          <a:xfrm>
            <a:off x="1143000" y="698500"/>
            <a:ext cx="4572000" cy="3429000"/>
          </a:xfrm>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C98547E0-11FD-D34C-A124-8D857F1114AD}" type="slidenum">
              <a:rPr lang="en-US" sz="1200"/>
              <a:pPr/>
              <a:t>24</a:t>
            </a:fld>
            <a:endParaRPr lang="en-US" sz="1200"/>
          </a:p>
        </p:txBody>
      </p:sp>
      <p:sp>
        <p:nvSpPr>
          <p:cNvPr id="28675" name="Rectangle 2"/>
          <p:cNvSpPr>
            <a:spLocks noGrp="1" noChangeArrowheads="1"/>
          </p:cNvSpPr>
          <p:nvPr>
            <p:ph type="body" idx="1"/>
          </p:nvPr>
        </p:nvSpPr>
        <p:spPr>
          <a:xfrm>
            <a:off x="914400" y="4343400"/>
            <a:ext cx="5029200" cy="4114800"/>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eaLnBrk="1" hangingPunct="1"/>
            <a:endParaRPr lang="tr-TR">
              <a:latin typeface="Verdana" charset="0"/>
            </a:endParaRPr>
          </a:p>
        </p:txBody>
      </p:sp>
      <p:sp>
        <p:nvSpPr>
          <p:cNvPr id="28676" name="Rectangle 3"/>
          <p:cNvSpPr>
            <a:spLocks noGrp="1" noRot="1" noChangeAspect="1" noChangeArrowheads="1" noTextEdit="1"/>
          </p:cNvSpPr>
          <p:nvPr>
            <p:ph type="sldImg"/>
          </p:nvPr>
        </p:nvSpPr>
        <p:spPr>
          <a:xfrm>
            <a:off x="1143000" y="698500"/>
            <a:ext cx="4572000" cy="3429000"/>
          </a:xfrm>
          <a:ln w="12700"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C2F60564-7FC3-4B47-9F49-E986195B69BB}" type="slidenum">
              <a:rPr lang="en-US" sz="1200">
                <a:solidFill>
                  <a:prstClr val="black"/>
                </a:solidFill>
              </a:rPr>
              <a:pPr/>
              <a:t>8</a:t>
            </a:fld>
            <a:endParaRPr lang="en-US" sz="1200">
              <a:solidFill>
                <a:prstClr val="black"/>
              </a:solidFill>
            </a:endParaRPr>
          </a:p>
        </p:txBody>
      </p:sp>
      <p:sp>
        <p:nvSpPr>
          <p:cNvPr id="26627" name="Rectangle 2"/>
          <p:cNvSpPr>
            <a:spLocks noGrp="1" noChangeArrowheads="1"/>
          </p:cNvSpPr>
          <p:nvPr>
            <p:ph type="body" idx="1"/>
          </p:nvPr>
        </p:nvSpPr>
        <p:spPr>
          <a:xfrm>
            <a:off x="914400" y="4343400"/>
            <a:ext cx="5029200" cy="4114800"/>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eaLnBrk="1" hangingPunct="1"/>
            <a:endParaRPr lang="tr-TR">
              <a:latin typeface="Verdana" charset="0"/>
            </a:endParaRPr>
          </a:p>
        </p:txBody>
      </p:sp>
      <p:sp>
        <p:nvSpPr>
          <p:cNvPr id="26628" name="Rectangle 3"/>
          <p:cNvSpPr>
            <a:spLocks noGrp="1" noRot="1" noChangeAspect="1" noChangeArrowheads="1" noTextEdit="1"/>
          </p:cNvSpPr>
          <p:nvPr>
            <p:ph type="sldImg"/>
          </p:nvPr>
        </p:nvSpPr>
        <p:spPr>
          <a:xfrm>
            <a:off x="1143000" y="698500"/>
            <a:ext cx="4572000" cy="3429000"/>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B427ED35-BB7A-DA49-A1E9-53425B0EF1A3}" type="slidenum">
              <a:rPr lang="en-US" sz="1200">
                <a:solidFill>
                  <a:prstClr val="black"/>
                </a:solidFill>
              </a:rPr>
              <a:pPr/>
              <a:t>12</a:t>
            </a:fld>
            <a:endParaRPr lang="en-US" sz="1200">
              <a:solidFill>
                <a:prstClr val="black"/>
              </a:solidFill>
            </a:endParaRPr>
          </a:p>
        </p:txBody>
      </p:sp>
      <p:sp>
        <p:nvSpPr>
          <p:cNvPr id="27651" name="Rectangle 2"/>
          <p:cNvSpPr>
            <a:spLocks noGrp="1" noRot="1" noChangeAspect="1" noChangeArrowheads="1" noTextEdit="1"/>
          </p:cNvSpPr>
          <p:nvPr>
            <p:ph type="sldImg"/>
          </p:nvPr>
        </p:nvSpPr>
        <p:spPr>
          <a:xfrm>
            <a:off x="1143000" y="685800"/>
            <a:ext cx="4572000" cy="3429000"/>
          </a:xfrm>
          <a:ln/>
        </p:spPr>
      </p:sp>
      <p:sp>
        <p:nvSpPr>
          <p:cNvPr id="276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1600" dirty="0">
              <a:latin typeface="Verdan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latin typeface="Calibri"/>
              </a:rPr>
              <a:pPr/>
              <a:t>15</a:t>
            </a:fld>
            <a:endParaRPr lang="en-US" dirty="0">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C98547E0-11FD-D34C-A124-8D857F1114AD}" type="slidenum">
              <a:rPr lang="en-US" sz="1200"/>
              <a:pPr/>
              <a:t>17</a:t>
            </a:fld>
            <a:endParaRPr lang="en-US" sz="1200"/>
          </a:p>
        </p:txBody>
      </p:sp>
      <p:sp>
        <p:nvSpPr>
          <p:cNvPr id="28675" name="Rectangle 2"/>
          <p:cNvSpPr>
            <a:spLocks noGrp="1" noChangeArrowheads="1"/>
          </p:cNvSpPr>
          <p:nvPr>
            <p:ph type="body" idx="1"/>
          </p:nvPr>
        </p:nvSpPr>
        <p:spPr>
          <a:xfrm>
            <a:off x="914400" y="4343400"/>
            <a:ext cx="5029200" cy="4114800"/>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eaLnBrk="1" hangingPunct="1"/>
            <a:endParaRPr lang="tr-TR">
              <a:latin typeface="Verdana" charset="0"/>
            </a:endParaRPr>
          </a:p>
        </p:txBody>
      </p:sp>
      <p:sp>
        <p:nvSpPr>
          <p:cNvPr id="28676" name="Rectangle 3"/>
          <p:cNvSpPr>
            <a:spLocks noGrp="1" noRot="1" noChangeAspect="1" noChangeArrowheads="1" noTextEdit="1"/>
          </p:cNvSpPr>
          <p:nvPr>
            <p:ph type="sldImg"/>
          </p:nvPr>
        </p:nvSpPr>
        <p:spPr>
          <a:xfrm>
            <a:off x="1143000" y="698500"/>
            <a:ext cx="4572000" cy="3429000"/>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51" y="20553"/>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51"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10/19/2020</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tr-TR"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10/19/2020</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4"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tr-TR" smtClean="0"/>
              <a:t>Click to edit Master title style</a:t>
            </a:r>
            <a:endParaRPr lang="en-US" dirty="0"/>
          </a:p>
        </p:txBody>
      </p:sp>
      <p:sp>
        <p:nvSpPr>
          <p:cNvPr id="9" name="Media Placeholder 8"/>
          <p:cNvSpPr>
            <a:spLocks noGrp="1"/>
          </p:cNvSpPr>
          <p:nvPr>
            <p:ph type="media" sz="quarter" idx="13"/>
          </p:nvPr>
        </p:nvSpPr>
        <p:spPr>
          <a:xfrm>
            <a:off x="587024" y="838200"/>
            <a:ext cx="4873752" cy="3812822"/>
          </a:xfrm>
        </p:spPr>
        <p:txBody>
          <a:bodyPr/>
          <a:lstStyle>
            <a:lvl1pPr>
              <a:buNone/>
              <a:defRPr/>
            </a:lvl1pPr>
          </a:lstStyle>
          <a:p>
            <a:r>
              <a:rPr lang="tr-TR" smtClean="0"/>
              <a:t>Click icon to add media</a:t>
            </a:r>
            <a:endParaRPr lang="en-US" dirty="0"/>
          </a:p>
        </p:txBody>
      </p:sp>
      <p:sp>
        <p:nvSpPr>
          <p:cNvPr id="11" name="Text Placeholder 10"/>
          <p:cNvSpPr>
            <a:spLocks noGrp="1"/>
          </p:cNvSpPr>
          <p:nvPr>
            <p:ph type="body" sz="quarter" idx="14"/>
          </p:nvPr>
        </p:nvSpPr>
        <p:spPr>
          <a:xfrm>
            <a:off x="5776864" y="838206"/>
            <a:ext cx="2819400" cy="4636911"/>
          </a:xfrm>
        </p:spPr>
        <p:txBody>
          <a:bodyPr>
            <a:normAutofit/>
          </a:bodyPr>
          <a:lstStyle>
            <a:lvl1pPr marL="0" indent="0" algn="l">
              <a:buNone/>
              <a:defRPr sz="2400">
                <a:solidFill>
                  <a:schemeClr val="bg1"/>
                </a:solidFill>
              </a:defRPr>
            </a:lvl1pPr>
          </a:lstStyle>
          <a:p>
            <a:pPr lvl="0"/>
            <a:r>
              <a:rPr lang="tr-TR"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tr-TR"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10/19/2020</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44"/>
            <a:ext cx="2057400" cy="5851525"/>
          </a:xfrm>
        </p:spPr>
        <p:txBody>
          <a:bodyPr vert="eaVert"/>
          <a:lstStyle/>
          <a:p>
            <a:r>
              <a:rPr lang="tr-TR" smtClean="0"/>
              <a:t>Click to edit Master title style</a:t>
            </a:r>
            <a:endParaRPr lang="en-US" dirty="0"/>
          </a:p>
        </p:txBody>
      </p:sp>
      <p:sp>
        <p:nvSpPr>
          <p:cNvPr id="3" name="Vertical Text Placeholder 2"/>
          <p:cNvSpPr>
            <a:spLocks noGrp="1"/>
          </p:cNvSpPr>
          <p:nvPr>
            <p:ph type="body" orient="vert" idx="1"/>
          </p:nvPr>
        </p:nvSpPr>
        <p:spPr>
          <a:xfrm>
            <a:off x="457200" y="274644"/>
            <a:ext cx="51054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10/19/2020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63EB353-211E-7341-B888-F82DAE732EFA}" type="slidenum">
              <a:rPr lang="en-US"/>
              <a:pPr/>
              <a:t>‹#›</a:t>
            </a:fld>
            <a:endParaRPr lang="en-US"/>
          </a:p>
        </p:txBody>
      </p:sp>
    </p:spTree>
    <p:extLst>
      <p:ext uri="{BB962C8B-B14F-4D97-AF65-F5344CB8AC3E}">
        <p14:creationId xmlns:p14="http://schemas.microsoft.com/office/powerpoint/2010/main" val="3918964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2"/>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F55DA65-0AE5-E94E-B1C4-B5404695446F}" type="slidenum">
              <a:rPr lang="en-US">
                <a:solidFill>
                  <a:srgbClr val="FFFFFF"/>
                </a:solidFill>
                <a:latin typeface="Verdana"/>
              </a:rPr>
              <a:pPr/>
              <a:t>‹#›</a:t>
            </a:fld>
            <a:endParaRPr lang="en-US">
              <a:solidFill>
                <a:srgbClr val="FFFFFF"/>
              </a:solidFill>
              <a:latin typeface="Verdana"/>
            </a:endParaRPr>
          </a:p>
        </p:txBody>
      </p:sp>
    </p:spTree>
    <p:extLst>
      <p:ext uri="{BB962C8B-B14F-4D97-AF65-F5344CB8AC3E}">
        <p14:creationId xmlns:p14="http://schemas.microsoft.com/office/powerpoint/2010/main" val="1100882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F08CF6A-CC71-6E41-AE11-79436DF64BD8}" type="slidenum">
              <a:rPr lang="en-US">
                <a:solidFill>
                  <a:srgbClr val="FFFFFF"/>
                </a:solidFill>
                <a:latin typeface="Verdana"/>
              </a:rPr>
              <a:pPr/>
              <a:t>‹#›</a:t>
            </a:fld>
            <a:endParaRPr lang="en-US">
              <a:solidFill>
                <a:srgbClr val="FFFFFF"/>
              </a:solidFill>
              <a:latin typeface="Verdana"/>
            </a:endParaRPr>
          </a:p>
        </p:txBody>
      </p:sp>
    </p:spTree>
    <p:extLst>
      <p:ext uri="{BB962C8B-B14F-4D97-AF65-F5344CB8AC3E}">
        <p14:creationId xmlns:p14="http://schemas.microsoft.com/office/powerpoint/2010/main" val="3295250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489" y="4406907"/>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B5453703-80E7-E94B-A8F7-65BCBFE74283}" type="slidenum">
              <a:rPr lang="en-US">
                <a:solidFill>
                  <a:srgbClr val="FFFFFF"/>
                </a:solidFill>
                <a:latin typeface="Verdana"/>
              </a:rPr>
              <a:pPr/>
              <a:t>‹#›</a:t>
            </a:fld>
            <a:endParaRPr lang="en-US">
              <a:solidFill>
                <a:srgbClr val="FFFFFF"/>
              </a:solidFill>
              <a:latin typeface="Verdana"/>
            </a:endParaRPr>
          </a:p>
        </p:txBody>
      </p:sp>
    </p:spTree>
    <p:extLst>
      <p:ext uri="{BB962C8B-B14F-4D97-AF65-F5344CB8AC3E}">
        <p14:creationId xmlns:p14="http://schemas.microsoft.com/office/powerpoint/2010/main" val="314272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3"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9737"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0ABB899B-C091-B14D-A499-92DAD6F3FEA7}" type="slidenum">
              <a:rPr lang="en-US">
                <a:solidFill>
                  <a:srgbClr val="FFFFFF"/>
                </a:solidFill>
                <a:latin typeface="Verdana"/>
              </a:rPr>
              <a:pPr/>
              <a:t>‹#›</a:t>
            </a:fld>
            <a:endParaRPr lang="en-US">
              <a:solidFill>
                <a:srgbClr val="FFFFFF"/>
              </a:solidFill>
              <a:latin typeface="Verdana"/>
            </a:endParaRPr>
          </a:p>
        </p:txBody>
      </p:sp>
    </p:spTree>
    <p:extLst>
      <p:ext uri="{BB962C8B-B14F-4D97-AF65-F5344CB8AC3E}">
        <p14:creationId xmlns:p14="http://schemas.microsoft.com/office/powerpoint/2010/main" val="220791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tr-TR" smtClean="0"/>
              <a:t>Click to edit Master title style</a:t>
            </a:r>
            <a:endParaRPr lang="en-US" dirty="0"/>
          </a:p>
        </p:txBody>
      </p:sp>
      <p:sp>
        <p:nvSpPr>
          <p:cNvPr id="3" name="Text Placeholder 2"/>
          <p:cNvSpPr>
            <a:spLocks noGrp="1"/>
          </p:cNvSpPr>
          <p:nvPr>
            <p:ph type="body" idx="1"/>
          </p:nvPr>
        </p:nvSpPr>
        <p:spPr>
          <a:xfrm>
            <a:off x="381003" y="5105406"/>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F725A618-6F0B-3B44-B7EC-865B8230C997}" type="slidenum">
              <a:rPr lang="en-US">
                <a:solidFill>
                  <a:srgbClr val="FFFFFF"/>
                </a:solidFill>
                <a:latin typeface="Verdana"/>
              </a:rPr>
              <a:pPr/>
              <a:t>‹#›</a:t>
            </a:fld>
            <a:endParaRPr lang="en-US">
              <a:solidFill>
                <a:srgbClr val="FFFFFF"/>
              </a:solidFill>
              <a:latin typeface="Verdana"/>
            </a:endParaRPr>
          </a:p>
        </p:txBody>
      </p:sp>
    </p:spTree>
    <p:extLst>
      <p:ext uri="{BB962C8B-B14F-4D97-AF65-F5344CB8AC3E}">
        <p14:creationId xmlns:p14="http://schemas.microsoft.com/office/powerpoint/2010/main" val="3016750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3417E55F-2AC5-834A-B78D-AF5E3148C04F}" type="slidenum">
              <a:rPr lang="en-US">
                <a:solidFill>
                  <a:srgbClr val="FFFFFF"/>
                </a:solidFill>
                <a:latin typeface="Verdana"/>
              </a:rPr>
              <a:pPr/>
              <a:t>‹#›</a:t>
            </a:fld>
            <a:endParaRPr lang="en-US">
              <a:solidFill>
                <a:srgbClr val="FFFFFF"/>
              </a:solidFill>
              <a:latin typeface="Verdana"/>
            </a:endParaRPr>
          </a:p>
        </p:txBody>
      </p:sp>
    </p:spTree>
    <p:extLst>
      <p:ext uri="{BB962C8B-B14F-4D97-AF65-F5344CB8AC3E}">
        <p14:creationId xmlns:p14="http://schemas.microsoft.com/office/powerpoint/2010/main" val="2276666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8816E715-25FF-8243-8242-99739F2EB5B1}" type="slidenum">
              <a:rPr lang="en-US">
                <a:solidFill>
                  <a:srgbClr val="FFFFFF"/>
                </a:solidFill>
                <a:latin typeface="Verdana"/>
              </a:rPr>
              <a:pPr/>
              <a:t>‹#›</a:t>
            </a:fld>
            <a:endParaRPr lang="en-US">
              <a:solidFill>
                <a:srgbClr val="FFFFFF"/>
              </a:solidFill>
              <a:latin typeface="Verdana"/>
            </a:endParaRPr>
          </a:p>
        </p:txBody>
      </p:sp>
    </p:spTree>
    <p:extLst>
      <p:ext uri="{BB962C8B-B14F-4D97-AF65-F5344CB8AC3E}">
        <p14:creationId xmlns:p14="http://schemas.microsoft.com/office/powerpoint/2010/main" val="775280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3" y="273050"/>
            <a:ext cx="3008489"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756" y="27305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3"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4DCF6E3-E344-2749-AD53-87F778381C06}" type="slidenum">
              <a:rPr lang="en-US">
                <a:solidFill>
                  <a:srgbClr val="FFFFFF"/>
                </a:solidFill>
                <a:latin typeface="Verdana"/>
              </a:rPr>
              <a:pPr/>
              <a:t>‹#›</a:t>
            </a:fld>
            <a:endParaRPr lang="en-US">
              <a:solidFill>
                <a:srgbClr val="FFFFFF"/>
              </a:solidFill>
              <a:latin typeface="Verdana"/>
            </a:endParaRPr>
          </a:p>
        </p:txBody>
      </p:sp>
    </p:spTree>
    <p:extLst>
      <p:ext uri="{BB962C8B-B14F-4D97-AF65-F5344CB8AC3E}">
        <p14:creationId xmlns:p14="http://schemas.microsoft.com/office/powerpoint/2010/main" val="1744956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111"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94612BE3-3A27-7740-92ED-19A871AEAF64}" type="slidenum">
              <a:rPr lang="en-US">
                <a:solidFill>
                  <a:srgbClr val="FFFFFF"/>
                </a:solidFill>
                <a:latin typeface="Verdana"/>
              </a:rPr>
              <a:pPr/>
              <a:t>‹#›</a:t>
            </a:fld>
            <a:endParaRPr lang="en-US">
              <a:solidFill>
                <a:srgbClr val="FFFFFF"/>
              </a:solidFill>
              <a:latin typeface="Verdana"/>
            </a:endParaRPr>
          </a:p>
        </p:txBody>
      </p:sp>
    </p:spTree>
    <p:extLst>
      <p:ext uri="{BB962C8B-B14F-4D97-AF65-F5344CB8AC3E}">
        <p14:creationId xmlns:p14="http://schemas.microsoft.com/office/powerpoint/2010/main" val="4135402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A40C0CA-9471-2243-AB50-87B9BEAA14A9}" type="slidenum">
              <a:rPr lang="en-US">
                <a:solidFill>
                  <a:srgbClr val="FFFFFF"/>
                </a:solidFill>
                <a:latin typeface="Verdana"/>
              </a:rPr>
              <a:pPr/>
              <a:t>‹#›</a:t>
            </a:fld>
            <a:endParaRPr lang="en-US">
              <a:solidFill>
                <a:srgbClr val="FFFFFF"/>
              </a:solidFill>
              <a:latin typeface="Verdana"/>
            </a:endParaRPr>
          </a:p>
        </p:txBody>
      </p:sp>
    </p:spTree>
    <p:extLst>
      <p:ext uri="{BB962C8B-B14F-4D97-AF65-F5344CB8AC3E}">
        <p14:creationId xmlns:p14="http://schemas.microsoft.com/office/powerpoint/2010/main" val="2344234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15101" y="609600"/>
            <a:ext cx="1943100" cy="5486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85800" y="609600"/>
            <a:ext cx="5693834"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0598427-D37A-4241-8A26-CFD64C40680D}" type="slidenum">
              <a:rPr lang="en-US">
                <a:solidFill>
                  <a:srgbClr val="FFFFFF"/>
                </a:solidFill>
                <a:latin typeface="Verdana"/>
              </a:rPr>
              <a:pPr/>
              <a:t>‹#›</a:t>
            </a:fld>
            <a:endParaRPr lang="en-US">
              <a:solidFill>
                <a:srgbClr val="FFFFFF"/>
              </a:solidFill>
              <a:latin typeface="Verdana"/>
            </a:endParaRPr>
          </a:p>
        </p:txBody>
      </p:sp>
    </p:spTree>
    <p:extLst>
      <p:ext uri="{BB962C8B-B14F-4D97-AF65-F5344CB8AC3E}">
        <p14:creationId xmlns:p14="http://schemas.microsoft.com/office/powerpoint/2010/main" val="1811295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3" y="1981200"/>
            <a:ext cx="3818467"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39737" y="1981200"/>
            <a:ext cx="3818467"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39737" y="4114800"/>
            <a:ext cx="3818467"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fld id="{031A6572-B377-9849-A4E6-49AEAA67AF45}" type="slidenum">
              <a:rPr lang="en-US">
                <a:solidFill>
                  <a:srgbClr val="FFFFFF"/>
                </a:solidFill>
                <a:latin typeface="Verdana"/>
              </a:rPr>
              <a:pPr/>
              <a:t>‹#›</a:t>
            </a:fld>
            <a:endParaRPr lang="en-US">
              <a:solidFill>
                <a:srgbClr val="FFFFFF"/>
              </a:solidFill>
              <a:latin typeface="Verdana"/>
            </a:endParaRPr>
          </a:p>
        </p:txBody>
      </p:sp>
    </p:spTree>
    <p:extLst>
      <p:ext uri="{BB962C8B-B14F-4D97-AF65-F5344CB8AC3E}">
        <p14:creationId xmlns:p14="http://schemas.microsoft.com/office/powerpoint/2010/main" val="1390946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51" y="20553"/>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51"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latin typeface="Calibri"/>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latin typeface="Calibri"/>
              </a:rPr>
              <a:pPr/>
              <a:t>10/19/2020</a:t>
            </a:fld>
            <a:endParaRPr lang="en-US" dirty="0">
              <a:solidFill>
                <a:prstClr val="white"/>
              </a:solidFill>
              <a:latin typeface="Calibri"/>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latin typeface="Calibri"/>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latin typeface="Calibri"/>
              </a:rPr>
              <a:pPr/>
              <a:t>‹#›</a:t>
            </a:fld>
            <a:endParaRPr lang="en-US" dirty="0">
              <a:solidFill>
                <a:prstClr val="white"/>
              </a:solidFill>
              <a:latin typeface="Calibri"/>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tr-TR" smtClean="0"/>
              <a:t>Click to edit Master title style</a:t>
            </a:r>
            <a:endParaRPr lang="en-US" dirty="0"/>
          </a:p>
        </p:txBody>
      </p:sp>
    </p:spTree>
    <p:extLst>
      <p:ext uri="{BB962C8B-B14F-4D97-AF65-F5344CB8AC3E}">
        <p14:creationId xmlns:p14="http://schemas.microsoft.com/office/powerpoint/2010/main" val="78950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tr-TR" smtClean="0"/>
              <a:t>Click to edit Master title style</a:t>
            </a:r>
            <a:endParaRPr lang="en-US" dirty="0"/>
          </a:p>
        </p:txBody>
      </p:sp>
      <p:sp>
        <p:nvSpPr>
          <p:cNvPr id="3" name="Text Placeholder 2"/>
          <p:cNvSpPr>
            <a:spLocks noGrp="1"/>
          </p:cNvSpPr>
          <p:nvPr>
            <p:ph type="body" idx="1"/>
          </p:nvPr>
        </p:nvSpPr>
        <p:spPr>
          <a:xfrm>
            <a:off x="381003" y="5105406"/>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latin typeface="Calibri"/>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latin typeface="Calibri"/>
              </a:rPr>
              <a:pPr/>
              <a:t>‹#›</a:t>
            </a:fld>
            <a:endParaRPr lang="en-US" dirty="0">
              <a:solidFill>
                <a:srgbClr val="262626">
                  <a:lumMod val="85000"/>
                  <a:lumOff val="15000"/>
                </a:srgbClr>
              </a:solidFill>
              <a:latin typeface="Calibri"/>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             </a:t>
            </a:r>
            <a:endParaRPr lang="en-US" dirty="0">
              <a:solidFill>
                <a:prstClr val="white"/>
              </a:solidFill>
              <a:latin typeface="Calibri"/>
            </a:endParaRP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latin typeface="Calibri"/>
              </a:rPr>
              <a:t>           </a:t>
            </a:r>
            <a:endParaRPr lang="en-US" dirty="0">
              <a:solidFill>
                <a:srgbClr val="FF6600"/>
              </a:solidFill>
              <a:latin typeface="Calibri"/>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       </a:t>
            </a:r>
            <a:endParaRPr lang="en-US" dirty="0">
              <a:solidFill>
                <a:prstClr val="white"/>
              </a:solidFill>
              <a:latin typeface="Calibri"/>
            </a:endParaRPr>
          </a:p>
        </p:txBody>
      </p:sp>
    </p:spTree>
    <p:extLst>
      <p:ext uri="{BB962C8B-B14F-4D97-AF65-F5344CB8AC3E}">
        <p14:creationId xmlns:p14="http://schemas.microsoft.com/office/powerpoint/2010/main" val="12045436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tr-TR"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10/19/2020</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tr-TR"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latin typeface="Calibri"/>
              </a:rPr>
              <a:pPr/>
              <a:t>10/19/2020</a:t>
            </a:fld>
            <a:endParaRPr lang="en-US" dirty="0">
              <a:solidFill>
                <a:srgbClr val="262626">
                  <a:lumMod val="85000"/>
                  <a:lumOff val="15000"/>
                </a:srgbClr>
              </a:solidFill>
              <a:latin typeface="Calibri"/>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latin typeface="Calibri"/>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latin typeface="Calibri"/>
              </a:rPr>
              <a:pPr/>
              <a:t>‹#›</a:t>
            </a:fld>
            <a:endParaRPr lang="en-US" dirty="0">
              <a:solidFill>
                <a:srgbClr val="262626">
                  <a:lumMod val="85000"/>
                  <a:lumOff val="15000"/>
                </a:srgbClr>
              </a:solidFill>
              <a:latin typeface="Calibri"/>
            </a:endParaRPr>
          </a:p>
        </p:txBody>
      </p:sp>
    </p:spTree>
    <p:extLst>
      <p:ext uri="{BB962C8B-B14F-4D97-AF65-F5344CB8AC3E}">
        <p14:creationId xmlns:p14="http://schemas.microsoft.com/office/powerpoint/2010/main" val="3475431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latin typeface="Calibri"/>
              </a:rPr>
              <a:pPr/>
              <a:t>10/19/2020</a:t>
            </a:fld>
            <a:endParaRPr lang="en-US" dirty="0">
              <a:solidFill>
                <a:srgbClr val="262626">
                  <a:lumMod val="85000"/>
                  <a:lumOff val="15000"/>
                </a:srgbClr>
              </a:solidFill>
              <a:latin typeface="Calibri"/>
            </a:endParaRPr>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latin typeface="Calibri"/>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latin typeface="Calibri"/>
              </a:rPr>
              <a:pPr/>
              <a:t>‹#›</a:t>
            </a:fld>
            <a:endParaRPr lang="en-US" dirty="0">
              <a:solidFill>
                <a:srgbClr val="262626">
                  <a:lumMod val="85000"/>
                  <a:lumOff val="15000"/>
                </a:srgbClr>
              </a:solidFill>
              <a:latin typeface="Calibri"/>
            </a:endParaRPr>
          </a:p>
        </p:txBody>
      </p:sp>
      <p:sp>
        <p:nvSpPr>
          <p:cNvPr id="6" name="Content Placeholder 2"/>
          <p:cNvSpPr>
            <a:spLocks noGrp="1"/>
          </p:cNvSpPr>
          <p:nvPr>
            <p:ph idx="1"/>
          </p:nvPr>
        </p:nvSpPr>
        <p:spPr>
          <a:xfrm>
            <a:off x="457200" y="1600206"/>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Tree>
    <p:extLst>
      <p:ext uri="{BB962C8B-B14F-4D97-AF65-F5344CB8AC3E}">
        <p14:creationId xmlns:p14="http://schemas.microsoft.com/office/powerpoint/2010/main" val="81197757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2" y="1"/>
            <a:ext cx="7068015" cy="838200"/>
          </a:xfrm>
        </p:spPr>
        <p:txBody>
          <a:bodyPr anchor="b">
            <a:normAutofit/>
          </a:bodyPr>
          <a:lstStyle>
            <a:lvl1pPr algn="l">
              <a:defRPr sz="2800">
                <a:solidFill>
                  <a:schemeClr val="bg1"/>
                </a:solidFill>
              </a:defRPr>
            </a:lvl1pPr>
          </a:lstStyle>
          <a:p>
            <a:r>
              <a:rPr lang="tr-TR"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solidFill>
                  <a:srgbClr val="262626">
                    <a:tint val="75000"/>
                  </a:srgbClr>
                </a:solidFill>
                <a:latin typeface="Calibri"/>
              </a:rPr>
              <a:pPr/>
              <a:t>10/19/2020</a:t>
            </a:fld>
            <a:endParaRPr lang="en-US" dirty="0">
              <a:solidFill>
                <a:srgbClr val="262626">
                  <a:tint val="75000"/>
                </a:srgbClr>
              </a:solidFill>
              <a:latin typeface="Calibri"/>
            </a:endParaRPr>
          </a:p>
        </p:txBody>
      </p:sp>
      <p:sp>
        <p:nvSpPr>
          <p:cNvPr id="6" name="Footer Placeholder 5"/>
          <p:cNvSpPr>
            <a:spLocks noGrp="1"/>
          </p:cNvSpPr>
          <p:nvPr>
            <p:ph type="ftr" sz="quarter" idx="11"/>
          </p:nvPr>
        </p:nvSpPr>
        <p:spPr/>
        <p:txBody>
          <a:bodyPr/>
          <a:lstStyle/>
          <a:p>
            <a:endParaRPr lang="en-US" dirty="0">
              <a:solidFill>
                <a:srgbClr val="262626">
                  <a:tint val="75000"/>
                </a:srgbClr>
              </a:solidFill>
              <a:latin typeface="Calibri"/>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srgbClr val="262626">
                    <a:tint val="75000"/>
                  </a:srgbClr>
                </a:solidFill>
                <a:latin typeface="Calibri"/>
              </a:rPr>
              <a:pPr/>
              <a:t>‹#›</a:t>
            </a:fld>
            <a:endParaRPr lang="en-US" dirty="0">
              <a:solidFill>
                <a:srgbClr val="262626">
                  <a:tint val="75000"/>
                </a:srgbClr>
              </a:solidFill>
              <a:latin typeface="Calibri"/>
            </a:endParaRPr>
          </a:p>
        </p:txBody>
      </p:sp>
    </p:spTree>
    <p:extLst>
      <p:ext uri="{BB962C8B-B14F-4D97-AF65-F5344CB8AC3E}">
        <p14:creationId xmlns:p14="http://schemas.microsoft.com/office/powerpoint/2010/main" val="163737220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latin typeface="Calibri"/>
              </a:rPr>
              <a:pPr/>
              <a:t>10/19/2020</a:t>
            </a:fld>
            <a:endParaRPr lang="en-US" dirty="0">
              <a:solidFill>
                <a:prstClr val="white"/>
              </a:solidFill>
              <a:latin typeface="Calibri"/>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latin typeface="Calibri"/>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latin typeface="Calibri"/>
              </a:rPr>
              <a:pPr/>
              <a:t>‹#›</a:t>
            </a:fld>
            <a:endParaRPr lang="en-US" dirty="0">
              <a:solidFill>
                <a:prstClr val="white"/>
              </a:solidFill>
              <a:latin typeface="Calibri"/>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tr-TR" smtClean="0"/>
              <a:t>Click to edit Master title style</a:t>
            </a:r>
            <a:endParaRPr lang="en-US" dirty="0"/>
          </a:p>
        </p:txBody>
      </p:sp>
    </p:spTree>
    <p:extLst>
      <p:ext uri="{BB962C8B-B14F-4D97-AF65-F5344CB8AC3E}">
        <p14:creationId xmlns:p14="http://schemas.microsoft.com/office/powerpoint/2010/main" val="4178262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solidFill>
                  <a:srgbClr val="262626">
                    <a:tint val="75000"/>
                  </a:srgbClr>
                </a:solidFill>
                <a:latin typeface="Calibri"/>
              </a:rPr>
              <a:pPr/>
              <a:t>10/19/2020</a:t>
            </a:fld>
            <a:endParaRPr lang="en-US" dirty="0">
              <a:solidFill>
                <a:srgbClr val="262626">
                  <a:tint val="75000"/>
                </a:srgbClr>
              </a:solidFill>
              <a:latin typeface="Calibri"/>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latin typeface="Calibri"/>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tint val="75000"/>
                  </a:srgbClr>
                </a:solidFill>
                <a:latin typeface="Calibri"/>
              </a:rPr>
              <a:pPr/>
              <a:t>‹#›</a:t>
            </a:fld>
            <a:endParaRPr lang="en-US" dirty="0">
              <a:solidFill>
                <a:srgbClr val="262626">
                  <a:tint val="75000"/>
                </a:srgbClr>
              </a:solidFill>
              <a:latin typeface="Calibri"/>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Tree>
    <p:extLst>
      <p:ext uri="{BB962C8B-B14F-4D97-AF65-F5344CB8AC3E}">
        <p14:creationId xmlns:p14="http://schemas.microsoft.com/office/powerpoint/2010/main" val="283922800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latin typeface="Calibri"/>
              </a:rPr>
              <a:pPr/>
              <a:t>10/19/2020</a:t>
            </a:fld>
            <a:endParaRPr lang="en-US" dirty="0">
              <a:solidFill>
                <a:prstClr val="white"/>
              </a:solidFill>
              <a:latin typeface="Calibri"/>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latin typeface="Calibri"/>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latin typeface="Calibri"/>
              </a:rPr>
              <a:pPr/>
              <a:t>‹#›</a:t>
            </a:fld>
            <a:endParaRPr lang="en-US" dirty="0">
              <a:solidFill>
                <a:prstClr val="white"/>
              </a:solidFill>
              <a:latin typeface="Calibri"/>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tr-TR"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87086241"/>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3" y="609600"/>
            <a:ext cx="3008313" cy="825500"/>
          </a:xfrm>
        </p:spPr>
        <p:txBody>
          <a:bodyPr anchor="b"/>
          <a:lstStyle>
            <a:lvl1pPr algn="l">
              <a:defRPr sz="2000" b="1"/>
            </a:lvl1pPr>
          </a:lstStyle>
          <a:p>
            <a:r>
              <a:rPr lang="tr-TR"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Text Placeholder 3"/>
          <p:cNvSpPr>
            <a:spLocks noGrp="1"/>
          </p:cNvSpPr>
          <p:nvPr>
            <p:ph type="body" sz="half" idx="2"/>
          </p:nvPr>
        </p:nvSpPr>
        <p:spPr>
          <a:xfrm>
            <a:off x="228603" y="1435107"/>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latin typeface="Calibri"/>
              </a:rPr>
              <a:pPr/>
              <a:t>10/19/2020</a:t>
            </a:fld>
            <a:endParaRPr lang="en-US" dirty="0">
              <a:solidFill>
                <a:prstClr val="white"/>
              </a:solidFill>
              <a:latin typeface="Calibri"/>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latin typeface="Calibri"/>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2283697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latin typeface="Calibri"/>
              </a:rPr>
              <a:pPr/>
              <a:t>10/19/2020</a:t>
            </a:fld>
            <a:endParaRPr lang="en-US" dirty="0">
              <a:solidFill>
                <a:prstClr val="white"/>
              </a:solidFill>
              <a:latin typeface="Calibri"/>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latin typeface="Calibri"/>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latin typeface="Calibri"/>
              </a:rPr>
              <a:pPr/>
              <a:t>‹#›</a:t>
            </a:fld>
            <a:endParaRPr lang="en-US" dirty="0">
              <a:solidFill>
                <a:prstClr val="white"/>
              </a:solidFill>
              <a:latin typeface="Calibri"/>
            </a:endParaRPr>
          </a:p>
        </p:txBody>
      </p:sp>
      <p:sp>
        <p:nvSpPr>
          <p:cNvPr id="6" name="Rectangle 5"/>
          <p:cNvSpPr/>
          <p:nvPr userDrawn="1"/>
        </p:nvSpPr>
        <p:spPr>
          <a:xfrm>
            <a:off x="595264"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tr-TR" smtClean="0"/>
              <a:t>Click to edit Master title style</a:t>
            </a:r>
            <a:endParaRPr lang="en-US" dirty="0"/>
          </a:p>
        </p:txBody>
      </p:sp>
      <p:sp>
        <p:nvSpPr>
          <p:cNvPr id="9" name="Media Placeholder 8"/>
          <p:cNvSpPr>
            <a:spLocks noGrp="1"/>
          </p:cNvSpPr>
          <p:nvPr>
            <p:ph type="media" sz="quarter" idx="13"/>
          </p:nvPr>
        </p:nvSpPr>
        <p:spPr>
          <a:xfrm>
            <a:off x="587024" y="838200"/>
            <a:ext cx="4873752" cy="3812822"/>
          </a:xfrm>
        </p:spPr>
        <p:txBody>
          <a:bodyPr/>
          <a:lstStyle>
            <a:lvl1pPr>
              <a:buNone/>
              <a:defRPr/>
            </a:lvl1pPr>
          </a:lstStyle>
          <a:p>
            <a:r>
              <a:rPr lang="tr-TR" smtClean="0"/>
              <a:t>Click icon to add media</a:t>
            </a:r>
            <a:endParaRPr lang="en-US" dirty="0"/>
          </a:p>
        </p:txBody>
      </p:sp>
      <p:sp>
        <p:nvSpPr>
          <p:cNvPr id="11" name="Text Placeholder 10"/>
          <p:cNvSpPr>
            <a:spLocks noGrp="1"/>
          </p:cNvSpPr>
          <p:nvPr>
            <p:ph type="body" sz="quarter" idx="14"/>
          </p:nvPr>
        </p:nvSpPr>
        <p:spPr>
          <a:xfrm>
            <a:off x="5776864" y="838206"/>
            <a:ext cx="2819400" cy="4636911"/>
          </a:xfrm>
        </p:spPr>
        <p:txBody>
          <a:bodyPr>
            <a:normAutofit/>
          </a:bodyPr>
          <a:lstStyle>
            <a:lvl1pPr marL="0" indent="0" algn="l">
              <a:buNone/>
              <a:defRPr sz="2400">
                <a:solidFill>
                  <a:schemeClr val="bg1"/>
                </a:solidFill>
              </a:defRPr>
            </a:lvl1pPr>
          </a:lstStyle>
          <a:p>
            <a:pPr lvl="0"/>
            <a:r>
              <a:rPr lang="tr-TR" smtClean="0"/>
              <a:t>Click to edit Master text styles</a:t>
            </a:r>
          </a:p>
        </p:txBody>
      </p:sp>
    </p:spTree>
    <p:extLst>
      <p:ext uri="{BB962C8B-B14F-4D97-AF65-F5344CB8AC3E}">
        <p14:creationId xmlns:p14="http://schemas.microsoft.com/office/powerpoint/2010/main" val="353237717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tr-TR"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latin typeface="Calibri"/>
              </a:rPr>
              <a:pPr/>
              <a:t>10/19/2020</a:t>
            </a:fld>
            <a:endParaRPr lang="en-US" dirty="0">
              <a:solidFill>
                <a:prstClr val="white"/>
              </a:solidFill>
              <a:latin typeface="Calibri"/>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latin typeface="Calibri"/>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19236123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solidFill>
                  <a:srgbClr val="262626">
                    <a:tint val="75000"/>
                  </a:srgbClr>
                </a:solidFill>
                <a:latin typeface="Calibri"/>
              </a:rPr>
              <a:pPr/>
              <a:t>10/19/2020</a:t>
            </a:fld>
            <a:endParaRPr lang="en-US" dirty="0">
              <a:solidFill>
                <a:srgbClr val="262626">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latin typeface="Calibri"/>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tint val="75000"/>
                  </a:srgbClr>
                </a:solidFill>
                <a:latin typeface="Calibri"/>
              </a:rPr>
              <a:pPr/>
              <a:t>‹#›</a:t>
            </a:fld>
            <a:endParaRPr lang="en-US" dirty="0">
              <a:solidFill>
                <a:srgbClr val="262626">
                  <a:tint val="75000"/>
                </a:srgbClr>
              </a:solidFill>
              <a:latin typeface="Calibri"/>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25143638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10/19/2020</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6"/>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44"/>
            <a:ext cx="2057400" cy="5851525"/>
          </a:xfrm>
        </p:spPr>
        <p:txBody>
          <a:bodyPr vert="eaVert"/>
          <a:lstStyle/>
          <a:p>
            <a:r>
              <a:rPr lang="tr-TR" smtClean="0"/>
              <a:t>Click to edit Master title style</a:t>
            </a:r>
            <a:endParaRPr lang="en-US" dirty="0"/>
          </a:p>
        </p:txBody>
      </p:sp>
      <p:sp>
        <p:nvSpPr>
          <p:cNvPr id="3" name="Vertical Text Placeholder 2"/>
          <p:cNvSpPr>
            <a:spLocks noGrp="1"/>
          </p:cNvSpPr>
          <p:nvPr>
            <p:ph type="body" orient="vert" idx="1"/>
          </p:nvPr>
        </p:nvSpPr>
        <p:spPr>
          <a:xfrm>
            <a:off x="457200" y="274644"/>
            <a:ext cx="51054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latin typeface="Calibri"/>
              </a:rPr>
              <a:pPr/>
              <a:t>10/19/2020</a:t>
            </a:fld>
            <a:endParaRPr lang="en-US" dirty="0">
              <a:solidFill>
                <a:srgbClr val="262626">
                  <a:lumMod val="85000"/>
                  <a:lumOff val="1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latin typeface="Calibri"/>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latin typeface="Calibri"/>
              </a:rPr>
              <a:pPr/>
              <a:t>‹#›</a:t>
            </a:fld>
            <a:endParaRPr lang="en-US" dirty="0">
              <a:solidFill>
                <a:srgbClr val="262626">
                  <a:lumMod val="85000"/>
                  <a:lumOff val="15000"/>
                </a:srgbClr>
              </a:solidFill>
              <a:latin typeface="Calibri"/>
            </a:endParaRPr>
          </a:p>
        </p:txBody>
      </p:sp>
    </p:spTree>
    <p:extLst>
      <p:ext uri="{BB962C8B-B14F-4D97-AF65-F5344CB8AC3E}">
        <p14:creationId xmlns:p14="http://schemas.microsoft.com/office/powerpoint/2010/main" val="157951490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solidFill>
                  <a:srgbClr val="262626">
                    <a:tint val="75000"/>
                  </a:srgbClr>
                </a:solidFill>
                <a:latin typeface="Calibri"/>
              </a:rPr>
              <a:pPr/>
              <a:t>10/19/2020</a:t>
            </a:fld>
            <a:endParaRPr lang="en-US" dirty="0">
              <a:solidFill>
                <a:srgbClr val="262626">
                  <a:tint val="75000"/>
                </a:srgbClr>
              </a:solidFill>
              <a:latin typeface="Calibri"/>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latin typeface="Calibri"/>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latin typeface="Calibri"/>
              </a:rPr>
              <a:pPr/>
              <a:t>‹#›</a:t>
            </a:fld>
            <a:endParaRPr lang="en-US" dirty="0">
              <a:solidFill>
                <a:srgbClr val="262626">
                  <a:tint val="75000"/>
                </a:srgbClr>
              </a:solidFill>
              <a:latin typeface="Calibri"/>
            </a:endParaRPr>
          </a:p>
        </p:txBody>
      </p:sp>
    </p:spTree>
    <p:extLst>
      <p:ext uri="{BB962C8B-B14F-4D97-AF65-F5344CB8AC3E}">
        <p14:creationId xmlns:p14="http://schemas.microsoft.com/office/powerpoint/2010/main" val="18557521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685800" y="609600"/>
            <a:ext cx="7772400" cy="1143000"/>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685800" y="1981200"/>
            <a:ext cx="3818467"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39734" y="1981200"/>
            <a:ext cx="3818467"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85800" y="4114800"/>
            <a:ext cx="3818467"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4639734" y="4114800"/>
            <a:ext cx="3818467"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11466A2-BDA5-D948-8D74-EF75BE9F794F}" type="slidenum">
              <a:rPr lang="en-US"/>
              <a:pPr/>
              <a:t>‹#›</a:t>
            </a:fld>
            <a:endParaRPr lang="en-US"/>
          </a:p>
        </p:txBody>
      </p:sp>
    </p:spTree>
    <p:extLst>
      <p:ext uri="{BB962C8B-B14F-4D97-AF65-F5344CB8AC3E}">
        <p14:creationId xmlns:p14="http://schemas.microsoft.com/office/powerpoint/2010/main" val="37008245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2"/>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fld id="{CE7FF166-4B8F-AB4C-93A3-FA571BEE2AF2}" type="slidenum">
              <a:rPr lang="nl-NL">
                <a:solidFill>
                  <a:srgbClr val="000000"/>
                </a:solidFill>
              </a:rPr>
              <a:pPr/>
              <a:t>‹#›</a:t>
            </a:fld>
            <a:endParaRPr lang="nl-NL">
              <a:solidFill>
                <a:srgbClr val="000000"/>
              </a:solidFill>
            </a:endParaRPr>
          </a:p>
        </p:txBody>
      </p:sp>
    </p:spTree>
    <p:extLst>
      <p:ext uri="{BB962C8B-B14F-4D97-AF65-F5344CB8AC3E}">
        <p14:creationId xmlns:p14="http://schemas.microsoft.com/office/powerpoint/2010/main" val="472739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fld id="{FCD53885-BE39-564A-A0C1-2F745FA2BAFE}" type="slidenum">
              <a:rPr lang="nl-NL">
                <a:solidFill>
                  <a:srgbClr val="000000"/>
                </a:solidFill>
              </a:rPr>
              <a:pPr/>
              <a:t>‹#›</a:t>
            </a:fld>
            <a:endParaRPr lang="nl-NL">
              <a:solidFill>
                <a:srgbClr val="000000"/>
              </a:solidFill>
            </a:endParaRPr>
          </a:p>
        </p:txBody>
      </p:sp>
    </p:spTree>
    <p:extLst>
      <p:ext uri="{BB962C8B-B14F-4D97-AF65-F5344CB8AC3E}">
        <p14:creationId xmlns:p14="http://schemas.microsoft.com/office/powerpoint/2010/main" val="31764933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489" y="4406907"/>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fld id="{54437B85-453E-1A48-96B9-CDCA618AFAE2}" type="slidenum">
              <a:rPr lang="nl-NL">
                <a:solidFill>
                  <a:srgbClr val="000000"/>
                </a:solidFill>
              </a:rPr>
              <a:pPr/>
              <a:t>‹#›</a:t>
            </a:fld>
            <a:endParaRPr lang="nl-NL">
              <a:solidFill>
                <a:srgbClr val="000000"/>
              </a:solidFill>
            </a:endParaRPr>
          </a:p>
        </p:txBody>
      </p:sp>
    </p:spTree>
    <p:extLst>
      <p:ext uri="{BB962C8B-B14F-4D97-AF65-F5344CB8AC3E}">
        <p14:creationId xmlns:p14="http://schemas.microsoft.com/office/powerpoint/2010/main" val="2065269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3"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9737"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fld id="{2B56A7B3-F0FA-854B-9B1B-88BFC709E412}" type="slidenum">
              <a:rPr lang="nl-NL">
                <a:solidFill>
                  <a:srgbClr val="000000"/>
                </a:solidFill>
              </a:rPr>
              <a:pPr/>
              <a:t>‹#›</a:t>
            </a:fld>
            <a:endParaRPr lang="nl-NL">
              <a:solidFill>
                <a:srgbClr val="000000"/>
              </a:solidFill>
            </a:endParaRPr>
          </a:p>
        </p:txBody>
      </p:sp>
    </p:spTree>
    <p:extLst>
      <p:ext uri="{BB962C8B-B14F-4D97-AF65-F5344CB8AC3E}">
        <p14:creationId xmlns:p14="http://schemas.microsoft.com/office/powerpoint/2010/main" val="30930248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000000"/>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fld id="{7B41C4B4-F7D1-7745-AB2B-E66CE66FAA5C}" type="slidenum">
              <a:rPr lang="nl-NL">
                <a:solidFill>
                  <a:srgbClr val="000000"/>
                </a:solidFill>
              </a:rPr>
              <a:pPr/>
              <a:t>‹#›</a:t>
            </a:fld>
            <a:endParaRPr lang="nl-NL">
              <a:solidFill>
                <a:srgbClr val="000000"/>
              </a:solidFill>
            </a:endParaRPr>
          </a:p>
        </p:txBody>
      </p:sp>
    </p:spTree>
    <p:extLst>
      <p:ext uri="{BB962C8B-B14F-4D97-AF65-F5344CB8AC3E}">
        <p14:creationId xmlns:p14="http://schemas.microsoft.com/office/powerpoint/2010/main" val="4129957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nl-NL">
              <a:solidFill>
                <a:srgbClr val="000000"/>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fld id="{8FCAA311-51A9-6743-92CE-F0AFDF2AA487}" type="slidenum">
              <a:rPr lang="nl-NL">
                <a:solidFill>
                  <a:srgbClr val="000000"/>
                </a:solidFill>
              </a:rPr>
              <a:pPr/>
              <a:t>‹#›</a:t>
            </a:fld>
            <a:endParaRPr lang="nl-NL">
              <a:solidFill>
                <a:srgbClr val="000000"/>
              </a:solidFill>
            </a:endParaRPr>
          </a:p>
        </p:txBody>
      </p:sp>
    </p:spTree>
    <p:extLst>
      <p:ext uri="{BB962C8B-B14F-4D97-AF65-F5344CB8AC3E}">
        <p14:creationId xmlns:p14="http://schemas.microsoft.com/office/powerpoint/2010/main" val="16281746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srgbClr val="000000"/>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fld id="{1E069384-19A9-F54D-B12F-AE39A8013AC0}" type="slidenum">
              <a:rPr lang="nl-NL">
                <a:solidFill>
                  <a:srgbClr val="000000"/>
                </a:solidFill>
              </a:rPr>
              <a:pPr/>
              <a:t>‹#›</a:t>
            </a:fld>
            <a:endParaRPr lang="nl-NL">
              <a:solidFill>
                <a:srgbClr val="000000"/>
              </a:solidFill>
            </a:endParaRPr>
          </a:p>
        </p:txBody>
      </p:sp>
    </p:spTree>
    <p:extLst>
      <p:ext uri="{BB962C8B-B14F-4D97-AF65-F5344CB8AC3E}">
        <p14:creationId xmlns:p14="http://schemas.microsoft.com/office/powerpoint/2010/main" val="2846386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2" y="1"/>
            <a:ext cx="7068015" cy="838200"/>
          </a:xfrm>
        </p:spPr>
        <p:txBody>
          <a:bodyPr anchor="b">
            <a:normAutofit/>
          </a:bodyPr>
          <a:lstStyle>
            <a:lvl1pPr algn="l">
              <a:defRPr sz="2800">
                <a:solidFill>
                  <a:schemeClr val="bg1"/>
                </a:solidFill>
              </a:defRPr>
            </a:lvl1pPr>
          </a:lstStyle>
          <a:p>
            <a:r>
              <a:rPr lang="tr-TR"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3" y="273050"/>
            <a:ext cx="3008489"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756" y="27305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3"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fld id="{5E7B62E3-55E1-D443-A651-FA025936AD80}" type="slidenum">
              <a:rPr lang="nl-NL">
                <a:solidFill>
                  <a:srgbClr val="000000"/>
                </a:solidFill>
              </a:rPr>
              <a:pPr/>
              <a:t>‹#›</a:t>
            </a:fld>
            <a:endParaRPr lang="nl-NL">
              <a:solidFill>
                <a:srgbClr val="000000"/>
              </a:solidFill>
            </a:endParaRPr>
          </a:p>
        </p:txBody>
      </p:sp>
    </p:spTree>
    <p:extLst>
      <p:ext uri="{BB962C8B-B14F-4D97-AF65-F5344CB8AC3E}">
        <p14:creationId xmlns:p14="http://schemas.microsoft.com/office/powerpoint/2010/main" val="30102445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111"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fld id="{A9F7839C-CF45-D540-8B0F-96E5A33728D8}" type="slidenum">
              <a:rPr lang="nl-NL">
                <a:solidFill>
                  <a:srgbClr val="000000"/>
                </a:solidFill>
              </a:rPr>
              <a:pPr/>
              <a:t>‹#›</a:t>
            </a:fld>
            <a:endParaRPr lang="nl-NL">
              <a:solidFill>
                <a:srgbClr val="000000"/>
              </a:solidFill>
            </a:endParaRPr>
          </a:p>
        </p:txBody>
      </p:sp>
    </p:spTree>
    <p:extLst>
      <p:ext uri="{BB962C8B-B14F-4D97-AF65-F5344CB8AC3E}">
        <p14:creationId xmlns:p14="http://schemas.microsoft.com/office/powerpoint/2010/main" val="23759189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fld id="{6DA8D3CF-A3CA-DE4D-865A-8AAF1F651685}" type="slidenum">
              <a:rPr lang="nl-NL">
                <a:solidFill>
                  <a:srgbClr val="000000"/>
                </a:solidFill>
              </a:rPr>
              <a:pPr/>
              <a:t>‹#›</a:t>
            </a:fld>
            <a:endParaRPr lang="nl-NL">
              <a:solidFill>
                <a:srgbClr val="000000"/>
              </a:solidFill>
            </a:endParaRPr>
          </a:p>
        </p:txBody>
      </p:sp>
    </p:spTree>
    <p:extLst>
      <p:ext uri="{BB962C8B-B14F-4D97-AF65-F5344CB8AC3E}">
        <p14:creationId xmlns:p14="http://schemas.microsoft.com/office/powerpoint/2010/main" val="1823545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15101" y="609600"/>
            <a:ext cx="1943100" cy="5486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85800" y="609600"/>
            <a:ext cx="5693834"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fld id="{A79D214B-4B37-3743-BA66-5E0251A8E1C7}" type="slidenum">
              <a:rPr lang="nl-NL">
                <a:solidFill>
                  <a:srgbClr val="000000"/>
                </a:solidFill>
              </a:rPr>
              <a:pPr/>
              <a:t>‹#›</a:t>
            </a:fld>
            <a:endParaRPr lang="nl-NL">
              <a:solidFill>
                <a:srgbClr val="000000"/>
              </a:solidFill>
            </a:endParaRPr>
          </a:p>
        </p:txBody>
      </p:sp>
    </p:spTree>
    <p:extLst>
      <p:ext uri="{BB962C8B-B14F-4D97-AF65-F5344CB8AC3E}">
        <p14:creationId xmlns:p14="http://schemas.microsoft.com/office/powerpoint/2010/main" val="969235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CC592FEC-E785-7E4A-A4EE-5AC265F595EE}" type="slidenum">
              <a:rPr lang="en-US" smtClean="0">
                <a:solidFill>
                  <a:srgbClr val="000000"/>
                </a:solidFill>
                <a:latin typeface="Verdana" charset="0"/>
                <a:ea typeface="ＭＳ Ｐゴシック" charset="0"/>
              </a:rPr>
              <a:pPr eaLnBrk="0" fontAlgn="base" hangingPunct="0">
                <a:spcBef>
                  <a:spcPct val="0"/>
                </a:spcBef>
                <a:spcAft>
                  <a:spcPct val="0"/>
                </a:spcAft>
              </a:pPr>
              <a:t>‹#›</a:t>
            </a:fld>
            <a:endParaRPr lang="en-US" smtClean="0">
              <a:solidFill>
                <a:srgbClr val="000000"/>
              </a:solidFill>
              <a:latin typeface="Verdana" charset="0"/>
              <a:ea typeface="ＭＳ Ｐゴシック" charset="0"/>
            </a:endParaRPr>
          </a:p>
        </p:txBody>
      </p:sp>
    </p:spTree>
    <p:extLst>
      <p:ext uri="{BB962C8B-B14F-4D97-AF65-F5344CB8AC3E}">
        <p14:creationId xmlns:p14="http://schemas.microsoft.com/office/powerpoint/2010/main" val="9717742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CC592FEC-E785-7E4A-A4EE-5AC265F595EE}" type="slidenum">
              <a:rPr lang="en-US" smtClean="0">
                <a:solidFill>
                  <a:srgbClr val="000000"/>
                </a:solidFill>
                <a:latin typeface="Verdana" charset="0"/>
                <a:ea typeface="ＭＳ Ｐゴシック" charset="0"/>
              </a:rPr>
              <a:pPr eaLnBrk="0" fontAlgn="base" hangingPunct="0">
                <a:spcBef>
                  <a:spcPct val="0"/>
                </a:spcBef>
                <a:spcAft>
                  <a:spcPct val="0"/>
                </a:spcAft>
              </a:pPr>
              <a:t>‹#›</a:t>
            </a:fld>
            <a:endParaRPr lang="en-US" smtClean="0">
              <a:solidFill>
                <a:srgbClr val="000000"/>
              </a:solidFill>
              <a:latin typeface="Verdana" charset="0"/>
              <a:ea typeface="ＭＳ Ｐゴシック" charset="0"/>
            </a:endParaRPr>
          </a:p>
        </p:txBody>
      </p:sp>
    </p:spTree>
    <p:extLst>
      <p:ext uri="{BB962C8B-B14F-4D97-AF65-F5344CB8AC3E}">
        <p14:creationId xmlns:p14="http://schemas.microsoft.com/office/powerpoint/2010/main" val="11202727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CC592FEC-E785-7E4A-A4EE-5AC265F595EE}" type="slidenum">
              <a:rPr lang="en-US" smtClean="0">
                <a:solidFill>
                  <a:srgbClr val="000000"/>
                </a:solidFill>
                <a:latin typeface="Verdana" charset="0"/>
                <a:ea typeface="ＭＳ Ｐゴシック" charset="0"/>
              </a:rPr>
              <a:pPr eaLnBrk="0" fontAlgn="base" hangingPunct="0">
                <a:spcBef>
                  <a:spcPct val="0"/>
                </a:spcBef>
                <a:spcAft>
                  <a:spcPct val="0"/>
                </a:spcAft>
              </a:pPr>
              <a:t>‹#›</a:t>
            </a:fld>
            <a:endParaRPr lang="en-US" smtClean="0">
              <a:solidFill>
                <a:srgbClr val="000000"/>
              </a:solidFill>
              <a:latin typeface="Verdana" charset="0"/>
              <a:ea typeface="ＭＳ Ｐゴシック" charset="0"/>
            </a:endParaRPr>
          </a:p>
        </p:txBody>
      </p:sp>
    </p:spTree>
    <p:extLst>
      <p:ext uri="{BB962C8B-B14F-4D97-AF65-F5344CB8AC3E}">
        <p14:creationId xmlns:p14="http://schemas.microsoft.com/office/powerpoint/2010/main" val="4446455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pPr>
            <a:fld id="{CC592FEC-E785-7E4A-A4EE-5AC265F595EE}" type="slidenum">
              <a:rPr lang="en-US" smtClean="0">
                <a:solidFill>
                  <a:srgbClr val="000000"/>
                </a:solidFill>
                <a:latin typeface="Verdana" charset="0"/>
                <a:ea typeface="ＭＳ Ｐゴシック" charset="0"/>
              </a:rPr>
              <a:pPr eaLnBrk="0" fontAlgn="base" hangingPunct="0">
                <a:spcBef>
                  <a:spcPct val="0"/>
                </a:spcBef>
                <a:spcAft>
                  <a:spcPct val="0"/>
                </a:spcAft>
              </a:pPr>
              <a:t>‹#›</a:t>
            </a:fld>
            <a:endParaRPr lang="en-US" smtClean="0">
              <a:solidFill>
                <a:srgbClr val="000000"/>
              </a:solidFill>
              <a:latin typeface="Verdana" charset="0"/>
              <a:ea typeface="ＭＳ Ｐゴシック" charset="0"/>
            </a:endParaRPr>
          </a:p>
        </p:txBody>
      </p:sp>
    </p:spTree>
    <p:extLst>
      <p:ext uri="{BB962C8B-B14F-4D97-AF65-F5344CB8AC3E}">
        <p14:creationId xmlns:p14="http://schemas.microsoft.com/office/powerpoint/2010/main" val="6042662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8" name="Footer Placeholder 7"/>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eaLnBrk="0" fontAlgn="base" hangingPunct="0">
              <a:spcBef>
                <a:spcPct val="0"/>
              </a:spcBef>
              <a:spcAft>
                <a:spcPct val="0"/>
              </a:spcAft>
            </a:pPr>
            <a:fld id="{CC592FEC-E785-7E4A-A4EE-5AC265F595EE}" type="slidenum">
              <a:rPr lang="en-US" smtClean="0">
                <a:solidFill>
                  <a:srgbClr val="000000"/>
                </a:solidFill>
                <a:latin typeface="Verdana" charset="0"/>
                <a:ea typeface="ＭＳ Ｐゴシック" charset="0"/>
              </a:rPr>
              <a:pPr eaLnBrk="0" fontAlgn="base" hangingPunct="0">
                <a:spcBef>
                  <a:spcPct val="0"/>
                </a:spcBef>
                <a:spcAft>
                  <a:spcPct val="0"/>
                </a:spcAft>
              </a:pPr>
              <a:t>‹#›</a:t>
            </a:fld>
            <a:endParaRPr lang="en-US" smtClean="0">
              <a:solidFill>
                <a:srgbClr val="000000"/>
              </a:solidFill>
              <a:latin typeface="Verdana" charset="0"/>
              <a:ea typeface="ＭＳ Ｐゴシック" charset="0"/>
            </a:endParaRPr>
          </a:p>
        </p:txBody>
      </p:sp>
    </p:spTree>
    <p:extLst>
      <p:ext uri="{BB962C8B-B14F-4D97-AF65-F5344CB8AC3E}">
        <p14:creationId xmlns:p14="http://schemas.microsoft.com/office/powerpoint/2010/main" val="26136198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pPr>
            <a:fld id="{CC592FEC-E785-7E4A-A4EE-5AC265F595EE}" type="slidenum">
              <a:rPr lang="en-US" smtClean="0">
                <a:solidFill>
                  <a:srgbClr val="000000"/>
                </a:solidFill>
                <a:latin typeface="Verdana" charset="0"/>
                <a:ea typeface="ＭＳ Ｐゴシック" charset="0"/>
              </a:rPr>
              <a:pPr eaLnBrk="0" fontAlgn="base" hangingPunct="0">
                <a:spcBef>
                  <a:spcPct val="0"/>
                </a:spcBef>
                <a:spcAft>
                  <a:spcPct val="0"/>
                </a:spcAft>
              </a:pPr>
              <a:t>‹#›</a:t>
            </a:fld>
            <a:endParaRPr lang="en-US" smtClean="0">
              <a:solidFill>
                <a:srgbClr val="000000"/>
              </a:solidFill>
              <a:latin typeface="Verdana" charset="0"/>
              <a:ea typeface="ＭＳ Ｐゴシック" charset="0"/>
            </a:endParaRPr>
          </a:p>
        </p:txBody>
      </p:sp>
    </p:spTree>
    <p:extLst>
      <p:ext uri="{BB962C8B-B14F-4D97-AF65-F5344CB8AC3E}">
        <p14:creationId xmlns:p14="http://schemas.microsoft.com/office/powerpoint/2010/main" val="67978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10/19/2020</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tr-TR"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3" name="Footer Placeholder 2"/>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eaLnBrk="0" fontAlgn="base" hangingPunct="0">
              <a:spcBef>
                <a:spcPct val="0"/>
              </a:spcBef>
              <a:spcAft>
                <a:spcPct val="0"/>
              </a:spcAft>
            </a:pPr>
            <a:fld id="{CC592FEC-E785-7E4A-A4EE-5AC265F595EE}" type="slidenum">
              <a:rPr lang="en-US" smtClean="0">
                <a:solidFill>
                  <a:srgbClr val="000000"/>
                </a:solidFill>
                <a:latin typeface="Verdana" charset="0"/>
                <a:ea typeface="ＭＳ Ｐゴシック" charset="0"/>
              </a:rPr>
              <a:pPr eaLnBrk="0" fontAlgn="base" hangingPunct="0">
                <a:spcBef>
                  <a:spcPct val="0"/>
                </a:spcBef>
                <a:spcAft>
                  <a:spcPct val="0"/>
                </a:spcAft>
              </a:pPr>
              <a:t>‹#›</a:t>
            </a:fld>
            <a:endParaRPr lang="en-US" smtClean="0">
              <a:solidFill>
                <a:srgbClr val="000000"/>
              </a:solidFill>
              <a:latin typeface="Verdana" charset="0"/>
              <a:ea typeface="ＭＳ Ｐゴシック" charset="0"/>
            </a:endParaRPr>
          </a:p>
        </p:txBody>
      </p:sp>
    </p:spTree>
    <p:extLst>
      <p:ext uri="{BB962C8B-B14F-4D97-AF65-F5344CB8AC3E}">
        <p14:creationId xmlns:p14="http://schemas.microsoft.com/office/powerpoint/2010/main" val="28916773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pPr>
            <a:fld id="{CC592FEC-E785-7E4A-A4EE-5AC265F595EE}" type="slidenum">
              <a:rPr lang="en-US" smtClean="0">
                <a:solidFill>
                  <a:srgbClr val="000000"/>
                </a:solidFill>
                <a:latin typeface="Verdana" charset="0"/>
                <a:ea typeface="ＭＳ Ｐゴシック" charset="0"/>
              </a:rPr>
              <a:pPr eaLnBrk="0" fontAlgn="base" hangingPunct="0">
                <a:spcBef>
                  <a:spcPct val="0"/>
                </a:spcBef>
                <a:spcAft>
                  <a:spcPct val="0"/>
                </a:spcAft>
              </a:pPr>
              <a:t>‹#›</a:t>
            </a:fld>
            <a:endParaRPr lang="en-US" smtClean="0">
              <a:solidFill>
                <a:srgbClr val="000000"/>
              </a:solidFill>
              <a:latin typeface="Verdana" charset="0"/>
              <a:ea typeface="ＭＳ Ｐゴシック" charset="0"/>
            </a:endParaRPr>
          </a:p>
        </p:txBody>
      </p:sp>
    </p:spTree>
    <p:extLst>
      <p:ext uri="{BB962C8B-B14F-4D97-AF65-F5344CB8AC3E}">
        <p14:creationId xmlns:p14="http://schemas.microsoft.com/office/powerpoint/2010/main" val="5594280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pPr>
            <a:fld id="{CC592FEC-E785-7E4A-A4EE-5AC265F595EE}" type="slidenum">
              <a:rPr lang="en-US" smtClean="0">
                <a:solidFill>
                  <a:srgbClr val="000000"/>
                </a:solidFill>
                <a:latin typeface="Verdana" charset="0"/>
                <a:ea typeface="ＭＳ Ｐゴシック" charset="0"/>
              </a:rPr>
              <a:pPr eaLnBrk="0" fontAlgn="base" hangingPunct="0">
                <a:spcBef>
                  <a:spcPct val="0"/>
                </a:spcBef>
                <a:spcAft>
                  <a:spcPct val="0"/>
                </a:spcAft>
              </a:pPr>
              <a:t>‹#›</a:t>
            </a:fld>
            <a:endParaRPr lang="en-US" smtClean="0">
              <a:solidFill>
                <a:srgbClr val="000000"/>
              </a:solidFill>
              <a:latin typeface="Verdana" charset="0"/>
              <a:ea typeface="ＭＳ Ｐゴシック" charset="0"/>
            </a:endParaRPr>
          </a:p>
        </p:txBody>
      </p:sp>
    </p:spTree>
    <p:extLst>
      <p:ext uri="{BB962C8B-B14F-4D97-AF65-F5344CB8AC3E}">
        <p14:creationId xmlns:p14="http://schemas.microsoft.com/office/powerpoint/2010/main" val="11720087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CC592FEC-E785-7E4A-A4EE-5AC265F595EE}" type="slidenum">
              <a:rPr lang="en-US" smtClean="0">
                <a:solidFill>
                  <a:srgbClr val="000000"/>
                </a:solidFill>
                <a:latin typeface="Verdana" charset="0"/>
                <a:ea typeface="ＭＳ Ｐゴシック" charset="0"/>
              </a:rPr>
              <a:pPr eaLnBrk="0" fontAlgn="base" hangingPunct="0">
                <a:spcBef>
                  <a:spcPct val="0"/>
                </a:spcBef>
                <a:spcAft>
                  <a:spcPct val="0"/>
                </a:spcAft>
              </a:pPr>
              <a:t>‹#›</a:t>
            </a:fld>
            <a:endParaRPr lang="en-US" smtClean="0">
              <a:solidFill>
                <a:srgbClr val="000000"/>
              </a:solidFill>
              <a:latin typeface="Verdana" charset="0"/>
              <a:ea typeface="ＭＳ Ｐゴシック" charset="0"/>
            </a:endParaRPr>
          </a:p>
        </p:txBody>
      </p:sp>
    </p:spTree>
    <p:extLst>
      <p:ext uri="{BB962C8B-B14F-4D97-AF65-F5344CB8AC3E}">
        <p14:creationId xmlns:p14="http://schemas.microsoft.com/office/powerpoint/2010/main" val="2019346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CC592FEC-E785-7E4A-A4EE-5AC265F595EE}" type="slidenum">
              <a:rPr lang="en-US" smtClean="0">
                <a:solidFill>
                  <a:srgbClr val="000000"/>
                </a:solidFill>
                <a:latin typeface="Verdana" charset="0"/>
                <a:ea typeface="ＭＳ Ｐゴシック" charset="0"/>
              </a:rPr>
              <a:pPr eaLnBrk="0" fontAlgn="base" hangingPunct="0">
                <a:spcBef>
                  <a:spcPct val="0"/>
                </a:spcBef>
                <a:spcAft>
                  <a:spcPct val="0"/>
                </a:spcAft>
              </a:pPr>
              <a:t>‹#›</a:t>
            </a:fld>
            <a:endParaRPr lang="en-US" smtClean="0">
              <a:solidFill>
                <a:srgbClr val="000000"/>
              </a:solidFill>
              <a:latin typeface="Verdana" charset="0"/>
              <a:ea typeface="ＭＳ Ｐゴシック" charset="0"/>
            </a:endParaRPr>
          </a:p>
        </p:txBody>
      </p:sp>
    </p:spTree>
    <p:extLst>
      <p:ext uri="{BB962C8B-B14F-4D97-AF65-F5344CB8AC3E}">
        <p14:creationId xmlns:p14="http://schemas.microsoft.com/office/powerpoint/2010/main" val="12240125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51" y="20553"/>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51"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latin typeface="Calibri"/>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latin typeface="Calibri"/>
              </a:rPr>
              <a:pPr/>
              <a:t>10/19/2020</a:t>
            </a:fld>
            <a:endParaRPr lang="en-US" dirty="0">
              <a:solidFill>
                <a:prstClr val="white"/>
              </a:solidFill>
              <a:latin typeface="Calibri"/>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latin typeface="Calibri"/>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latin typeface="Calibri"/>
              </a:rPr>
              <a:pPr/>
              <a:t>‹#›</a:t>
            </a:fld>
            <a:endParaRPr lang="en-US" dirty="0">
              <a:solidFill>
                <a:prstClr val="white"/>
              </a:solidFill>
              <a:latin typeface="Calibri"/>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tr-TR" smtClean="0"/>
              <a:t>Click to edit Master title style</a:t>
            </a:r>
            <a:endParaRPr lang="en-US" dirty="0"/>
          </a:p>
        </p:txBody>
      </p:sp>
    </p:spTree>
    <p:extLst>
      <p:ext uri="{BB962C8B-B14F-4D97-AF65-F5344CB8AC3E}">
        <p14:creationId xmlns:p14="http://schemas.microsoft.com/office/powerpoint/2010/main" val="326046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tr-TR" smtClean="0"/>
              <a:t>Click to edit Master title style</a:t>
            </a:r>
            <a:endParaRPr lang="en-US" dirty="0"/>
          </a:p>
        </p:txBody>
      </p:sp>
      <p:sp>
        <p:nvSpPr>
          <p:cNvPr id="3" name="Text Placeholder 2"/>
          <p:cNvSpPr>
            <a:spLocks noGrp="1"/>
          </p:cNvSpPr>
          <p:nvPr>
            <p:ph type="body" idx="1"/>
          </p:nvPr>
        </p:nvSpPr>
        <p:spPr>
          <a:xfrm>
            <a:off x="381003" y="5105406"/>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latin typeface="Calibri"/>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latin typeface="Calibri"/>
              </a:rPr>
              <a:pPr/>
              <a:t>‹#›</a:t>
            </a:fld>
            <a:endParaRPr lang="en-US" dirty="0">
              <a:solidFill>
                <a:srgbClr val="262626">
                  <a:lumMod val="85000"/>
                  <a:lumOff val="15000"/>
                </a:srgbClr>
              </a:solidFill>
              <a:latin typeface="Calibri"/>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             </a:t>
            </a:r>
            <a:endParaRPr lang="en-US" dirty="0">
              <a:solidFill>
                <a:prstClr val="white"/>
              </a:solidFill>
              <a:latin typeface="Calibri"/>
            </a:endParaRP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latin typeface="Calibri"/>
              </a:rPr>
              <a:t>           </a:t>
            </a:r>
            <a:endParaRPr lang="en-US" dirty="0">
              <a:solidFill>
                <a:srgbClr val="FF6600"/>
              </a:solidFill>
              <a:latin typeface="Calibri"/>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       </a:t>
            </a:r>
            <a:endParaRPr lang="en-US" dirty="0">
              <a:solidFill>
                <a:prstClr val="white"/>
              </a:solidFill>
              <a:latin typeface="Calibri"/>
            </a:endParaRPr>
          </a:p>
        </p:txBody>
      </p:sp>
    </p:spTree>
    <p:extLst>
      <p:ext uri="{BB962C8B-B14F-4D97-AF65-F5344CB8AC3E}">
        <p14:creationId xmlns:p14="http://schemas.microsoft.com/office/powerpoint/2010/main" val="64640583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tr-TR"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latin typeface="Calibri"/>
              </a:rPr>
              <a:pPr/>
              <a:t>10/19/2020</a:t>
            </a:fld>
            <a:endParaRPr lang="en-US" dirty="0">
              <a:solidFill>
                <a:srgbClr val="262626">
                  <a:lumMod val="85000"/>
                  <a:lumOff val="15000"/>
                </a:srgbClr>
              </a:solidFill>
              <a:latin typeface="Calibri"/>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latin typeface="Calibri"/>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latin typeface="Calibri"/>
              </a:rPr>
              <a:pPr/>
              <a:t>‹#›</a:t>
            </a:fld>
            <a:endParaRPr lang="en-US" dirty="0">
              <a:solidFill>
                <a:srgbClr val="262626">
                  <a:lumMod val="85000"/>
                  <a:lumOff val="15000"/>
                </a:srgbClr>
              </a:solidFill>
              <a:latin typeface="Calibri"/>
            </a:endParaRPr>
          </a:p>
        </p:txBody>
      </p:sp>
    </p:spTree>
    <p:extLst>
      <p:ext uri="{BB962C8B-B14F-4D97-AF65-F5344CB8AC3E}">
        <p14:creationId xmlns:p14="http://schemas.microsoft.com/office/powerpoint/2010/main" val="783431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latin typeface="Calibri"/>
              </a:rPr>
              <a:pPr/>
              <a:t>10/19/2020</a:t>
            </a:fld>
            <a:endParaRPr lang="en-US" dirty="0">
              <a:solidFill>
                <a:srgbClr val="262626">
                  <a:lumMod val="85000"/>
                  <a:lumOff val="15000"/>
                </a:srgbClr>
              </a:solidFill>
              <a:latin typeface="Calibri"/>
            </a:endParaRPr>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latin typeface="Calibri"/>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latin typeface="Calibri"/>
              </a:rPr>
              <a:pPr/>
              <a:t>‹#›</a:t>
            </a:fld>
            <a:endParaRPr lang="en-US" dirty="0">
              <a:solidFill>
                <a:srgbClr val="262626">
                  <a:lumMod val="85000"/>
                  <a:lumOff val="15000"/>
                </a:srgbClr>
              </a:solidFill>
              <a:latin typeface="Calibri"/>
            </a:endParaRPr>
          </a:p>
        </p:txBody>
      </p:sp>
      <p:sp>
        <p:nvSpPr>
          <p:cNvPr id="6" name="Content Placeholder 2"/>
          <p:cNvSpPr>
            <a:spLocks noGrp="1"/>
          </p:cNvSpPr>
          <p:nvPr>
            <p:ph idx="1"/>
          </p:nvPr>
        </p:nvSpPr>
        <p:spPr>
          <a:xfrm>
            <a:off x="457200" y="1600206"/>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Tree>
    <p:extLst>
      <p:ext uri="{BB962C8B-B14F-4D97-AF65-F5344CB8AC3E}">
        <p14:creationId xmlns:p14="http://schemas.microsoft.com/office/powerpoint/2010/main" val="97952013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2" y="1"/>
            <a:ext cx="7068015" cy="838200"/>
          </a:xfrm>
        </p:spPr>
        <p:txBody>
          <a:bodyPr anchor="b">
            <a:normAutofit/>
          </a:bodyPr>
          <a:lstStyle>
            <a:lvl1pPr algn="l">
              <a:defRPr sz="2800">
                <a:solidFill>
                  <a:schemeClr val="bg1"/>
                </a:solidFill>
              </a:defRPr>
            </a:lvl1pPr>
          </a:lstStyle>
          <a:p>
            <a:r>
              <a:rPr lang="tr-TR"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solidFill>
                  <a:srgbClr val="262626">
                    <a:tint val="75000"/>
                  </a:srgbClr>
                </a:solidFill>
                <a:latin typeface="Calibri"/>
              </a:rPr>
              <a:pPr/>
              <a:t>10/19/2020</a:t>
            </a:fld>
            <a:endParaRPr lang="en-US" dirty="0">
              <a:solidFill>
                <a:srgbClr val="262626">
                  <a:tint val="75000"/>
                </a:srgbClr>
              </a:solidFill>
              <a:latin typeface="Calibri"/>
            </a:endParaRPr>
          </a:p>
        </p:txBody>
      </p:sp>
      <p:sp>
        <p:nvSpPr>
          <p:cNvPr id="6" name="Footer Placeholder 5"/>
          <p:cNvSpPr>
            <a:spLocks noGrp="1"/>
          </p:cNvSpPr>
          <p:nvPr>
            <p:ph type="ftr" sz="quarter" idx="11"/>
          </p:nvPr>
        </p:nvSpPr>
        <p:spPr/>
        <p:txBody>
          <a:bodyPr/>
          <a:lstStyle/>
          <a:p>
            <a:endParaRPr lang="en-US" dirty="0">
              <a:solidFill>
                <a:srgbClr val="262626">
                  <a:tint val="75000"/>
                </a:srgbClr>
              </a:solidFill>
              <a:latin typeface="Calibri"/>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srgbClr val="262626">
                    <a:tint val="75000"/>
                  </a:srgbClr>
                </a:solidFill>
                <a:latin typeface="Calibri"/>
              </a:rPr>
              <a:pPr/>
              <a:t>‹#›</a:t>
            </a:fld>
            <a:endParaRPr lang="en-US" dirty="0">
              <a:solidFill>
                <a:srgbClr val="262626">
                  <a:tint val="75000"/>
                </a:srgbClr>
              </a:solidFill>
              <a:latin typeface="Calibri"/>
            </a:endParaRPr>
          </a:p>
        </p:txBody>
      </p:sp>
    </p:spTree>
    <p:extLst>
      <p:ext uri="{BB962C8B-B14F-4D97-AF65-F5344CB8AC3E}">
        <p14:creationId xmlns:p14="http://schemas.microsoft.com/office/powerpoint/2010/main" val="16674296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10/19/2020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latin typeface="Calibri"/>
              </a:rPr>
              <a:pPr/>
              <a:t>10/19/2020</a:t>
            </a:fld>
            <a:endParaRPr lang="en-US" dirty="0">
              <a:solidFill>
                <a:prstClr val="white"/>
              </a:solidFill>
              <a:latin typeface="Calibri"/>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latin typeface="Calibri"/>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latin typeface="Calibri"/>
              </a:rPr>
              <a:pPr/>
              <a:t>‹#›</a:t>
            </a:fld>
            <a:endParaRPr lang="en-US" dirty="0">
              <a:solidFill>
                <a:prstClr val="white"/>
              </a:solidFill>
              <a:latin typeface="Calibri"/>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tr-TR" smtClean="0"/>
              <a:t>Click to edit Master title style</a:t>
            </a:r>
            <a:endParaRPr lang="en-US" dirty="0"/>
          </a:p>
        </p:txBody>
      </p:sp>
    </p:spTree>
    <p:extLst>
      <p:ext uri="{BB962C8B-B14F-4D97-AF65-F5344CB8AC3E}">
        <p14:creationId xmlns:p14="http://schemas.microsoft.com/office/powerpoint/2010/main" val="1625449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solidFill>
                  <a:srgbClr val="262626">
                    <a:tint val="75000"/>
                  </a:srgbClr>
                </a:solidFill>
                <a:latin typeface="Calibri"/>
              </a:rPr>
              <a:pPr/>
              <a:t>10/19/2020</a:t>
            </a:fld>
            <a:endParaRPr lang="en-US" dirty="0">
              <a:solidFill>
                <a:srgbClr val="262626">
                  <a:tint val="75000"/>
                </a:srgbClr>
              </a:solidFill>
              <a:latin typeface="Calibri"/>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latin typeface="Calibri"/>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tint val="75000"/>
                  </a:srgbClr>
                </a:solidFill>
                <a:latin typeface="Calibri"/>
              </a:rPr>
              <a:pPr/>
              <a:t>‹#›</a:t>
            </a:fld>
            <a:endParaRPr lang="en-US" dirty="0">
              <a:solidFill>
                <a:srgbClr val="262626">
                  <a:tint val="75000"/>
                </a:srgbClr>
              </a:solidFill>
              <a:latin typeface="Calibri"/>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Tree>
    <p:extLst>
      <p:ext uri="{BB962C8B-B14F-4D97-AF65-F5344CB8AC3E}">
        <p14:creationId xmlns:p14="http://schemas.microsoft.com/office/powerpoint/2010/main" val="265099667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latin typeface="Calibri"/>
              </a:rPr>
              <a:pPr/>
              <a:t>10/19/2020</a:t>
            </a:fld>
            <a:endParaRPr lang="en-US" dirty="0">
              <a:solidFill>
                <a:prstClr val="white"/>
              </a:solidFill>
              <a:latin typeface="Calibri"/>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latin typeface="Calibri"/>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latin typeface="Calibri"/>
              </a:rPr>
              <a:pPr/>
              <a:t>‹#›</a:t>
            </a:fld>
            <a:endParaRPr lang="en-US" dirty="0">
              <a:solidFill>
                <a:prstClr val="white"/>
              </a:solidFill>
              <a:latin typeface="Calibri"/>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tr-TR"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4236961946"/>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3" y="609600"/>
            <a:ext cx="3008313" cy="825500"/>
          </a:xfrm>
        </p:spPr>
        <p:txBody>
          <a:bodyPr anchor="b"/>
          <a:lstStyle>
            <a:lvl1pPr algn="l">
              <a:defRPr sz="2000" b="1"/>
            </a:lvl1pPr>
          </a:lstStyle>
          <a:p>
            <a:r>
              <a:rPr lang="tr-TR"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Text Placeholder 3"/>
          <p:cNvSpPr>
            <a:spLocks noGrp="1"/>
          </p:cNvSpPr>
          <p:nvPr>
            <p:ph type="body" sz="half" idx="2"/>
          </p:nvPr>
        </p:nvSpPr>
        <p:spPr>
          <a:xfrm>
            <a:off x="228603" y="1435107"/>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latin typeface="Calibri"/>
              </a:rPr>
              <a:pPr/>
              <a:t>10/19/2020</a:t>
            </a:fld>
            <a:endParaRPr lang="en-US" dirty="0">
              <a:solidFill>
                <a:prstClr val="white"/>
              </a:solidFill>
              <a:latin typeface="Calibri"/>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latin typeface="Calibri"/>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118513574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latin typeface="Calibri"/>
              </a:rPr>
              <a:pPr/>
              <a:t>10/19/2020</a:t>
            </a:fld>
            <a:endParaRPr lang="en-US" dirty="0">
              <a:solidFill>
                <a:prstClr val="white"/>
              </a:solidFill>
              <a:latin typeface="Calibri"/>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latin typeface="Calibri"/>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latin typeface="Calibri"/>
              </a:rPr>
              <a:pPr/>
              <a:t>‹#›</a:t>
            </a:fld>
            <a:endParaRPr lang="en-US" dirty="0">
              <a:solidFill>
                <a:prstClr val="white"/>
              </a:solidFill>
              <a:latin typeface="Calibri"/>
            </a:endParaRPr>
          </a:p>
        </p:txBody>
      </p:sp>
      <p:sp>
        <p:nvSpPr>
          <p:cNvPr id="6" name="Rectangle 5"/>
          <p:cNvSpPr/>
          <p:nvPr userDrawn="1"/>
        </p:nvSpPr>
        <p:spPr>
          <a:xfrm>
            <a:off x="595264"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tr-TR" smtClean="0"/>
              <a:t>Click to edit Master title style</a:t>
            </a:r>
            <a:endParaRPr lang="en-US" dirty="0"/>
          </a:p>
        </p:txBody>
      </p:sp>
      <p:sp>
        <p:nvSpPr>
          <p:cNvPr id="9" name="Media Placeholder 8"/>
          <p:cNvSpPr>
            <a:spLocks noGrp="1"/>
          </p:cNvSpPr>
          <p:nvPr>
            <p:ph type="media" sz="quarter" idx="13"/>
          </p:nvPr>
        </p:nvSpPr>
        <p:spPr>
          <a:xfrm>
            <a:off x="587024" y="838200"/>
            <a:ext cx="4873752" cy="3812822"/>
          </a:xfrm>
        </p:spPr>
        <p:txBody>
          <a:bodyPr/>
          <a:lstStyle>
            <a:lvl1pPr>
              <a:buNone/>
              <a:defRPr/>
            </a:lvl1pPr>
          </a:lstStyle>
          <a:p>
            <a:r>
              <a:rPr lang="tr-TR" smtClean="0"/>
              <a:t>Click icon to add media</a:t>
            </a:r>
            <a:endParaRPr lang="en-US" dirty="0"/>
          </a:p>
        </p:txBody>
      </p:sp>
      <p:sp>
        <p:nvSpPr>
          <p:cNvPr id="11" name="Text Placeholder 10"/>
          <p:cNvSpPr>
            <a:spLocks noGrp="1"/>
          </p:cNvSpPr>
          <p:nvPr>
            <p:ph type="body" sz="quarter" idx="14"/>
          </p:nvPr>
        </p:nvSpPr>
        <p:spPr>
          <a:xfrm>
            <a:off x="5776864" y="838206"/>
            <a:ext cx="2819400" cy="4636911"/>
          </a:xfrm>
        </p:spPr>
        <p:txBody>
          <a:bodyPr>
            <a:normAutofit/>
          </a:bodyPr>
          <a:lstStyle>
            <a:lvl1pPr marL="0" indent="0" algn="l">
              <a:buNone/>
              <a:defRPr sz="2400">
                <a:solidFill>
                  <a:schemeClr val="bg1"/>
                </a:solidFill>
              </a:defRPr>
            </a:lvl1pPr>
          </a:lstStyle>
          <a:p>
            <a:pPr lvl="0"/>
            <a:r>
              <a:rPr lang="tr-TR" smtClean="0"/>
              <a:t>Click to edit Master text styles</a:t>
            </a:r>
          </a:p>
        </p:txBody>
      </p:sp>
    </p:spTree>
    <p:extLst>
      <p:ext uri="{BB962C8B-B14F-4D97-AF65-F5344CB8AC3E}">
        <p14:creationId xmlns:p14="http://schemas.microsoft.com/office/powerpoint/2010/main" val="13220718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tr-TR"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latin typeface="Calibri"/>
              </a:rPr>
              <a:pPr/>
              <a:t>10/19/2020</a:t>
            </a:fld>
            <a:endParaRPr lang="en-US" dirty="0">
              <a:solidFill>
                <a:prstClr val="white"/>
              </a:solidFill>
              <a:latin typeface="Calibri"/>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latin typeface="Calibri"/>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58011153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solidFill>
                  <a:srgbClr val="262626">
                    <a:tint val="75000"/>
                  </a:srgbClr>
                </a:solidFill>
                <a:latin typeface="Calibri"/>
              </a:rPr>
              <a:pPr/>
              <a:t>10/19/2020</a:t>
            </a:fld>
            <a:endParaRPr lang="en-US" dirty="0">
              <a:solidFill>
                <a:srgbClr val="262626">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latin typeface="Calibri"/>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tint val="75000"/>
                  </a:srgbClr>
                </a:solidFill>
                <a:latin typeface="Calibri"/>
              </a:rPr>
              <a:pPr/>
              <a:t>‹#›</a:t>
            </a:fld>
            <a:endParaRPr lang="en-US" dirty="0">
              <a:solidFill>
                <a:srgbClr val="262626">
                  <a:tint val="75000"/>
                </a:srgbClr>
              </a:solidFill>
              <a:latin typeface="Calibri"/>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239287763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44"/>
            <a:ext cx="2057400" cy="5851525"/>
          </a:xfrm>
        </p:spPr>
        <p:txBody>
          <a:bodyPr vert="eaVert"/>
          <a:lstStyle/>
          <a:p>
            <a:r>
              <a:rPr lang="tr-TR" smtClean="0"/>
              <a:t>Click to edit Master title style</a:t>
            </a:r>
            <a:endParaRPr lang="en-US" dirty="0"/>
          </a:p>
        </p:txBody>
      </p:sp>
      <p:sp>
        <p:nvSpPr>
          <p:cNvPr id="3" name="Vertical Text Placeholder 2"/>
          <p:cNvSpPr>
            <a:spLocks noGrp="1"/>
          </p:cNvSpPr>
          <p:nvPr>
            <p:ph type="body" orient="vert" idx="1"/>
          </p:nvPr>
        </p:nvSpPr>
        <p:spPr>
          <a:xfrm>
            <a:off x="457200" y="274644"/>
            <a:ext cx="51054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latin typeface="Calibri"/>
              </a:rPr>
              <a:pPr/>
              <a:t>10/19/2020</a:t>
            </a:fld>
            <a:endParaRPr lang="en-US" dirty="0">
              <a:solidFill>
                <a:srgbClr val="262626">
                  <a:lumMod val="85000"/>
                  <a:lumOff val="1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latin typeface="Calibri"/>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latin typeface="Calibri"/>
              </a:rPr>
              <a:pPr/>
              <a:t>‹#›</a:t>
            </a:fld>
            <a:endParaRPr lang="en-US" dirty="0">
              <a:solidFill>
                <a:srgbClr val="262626">
                  <a:lumMod val="85000"/>
                  <a:lumOff val="15000"/>
                </a:srgbClr>
              </a:solidFill>
              <a:latin typeface="Calibri"/>
            </a:endParaRPr>
          </a:p>
        </p:txBody>
      </p:sp>
    </p:spTree>
    <p:extLst>
      <p:ext uri="{BB962C8B-B14F-4D97-AF65-F5344CB8AC3E}">
        <p14:creationId xmlns:p14="http://schemas.microsoft.com/office/powerpoint/2010/main" val="294669813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solidFill>
                  <a:srgbClr val="262626">
                    <a:tint val="75000"/>
                  </a:srgbClr>
                </a:solidFill>
                <a:latin typeface="Calibri"/>
              </a:rPr>
              <a:pPr/>
              <a:t>10/19/2020</a:t>
            </a:fld>
            <a:endParaRPr lang="en-US" dirty="0">
              <a:solidFill>
                <a:srgbClr val="262626">
                  <a:tint val="75000"/>
                </a:srgbClr>
              </a:solidFill>
              <a:latin typeface="Calibri"/>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latin typeface="Calibri"/>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latin typeface="Calibri"/>
              </a:rPr>
              <a:pPr/>
              <a:t>‹#›</a:t>
            </a:fld>
            <a:endParaRPr lang="en-US" dirty="0">
              <a:solidFill>
                <a:srgbClr val="262626">
                  <a:tint val="75000"/>
                </a:srgbClr>
              </a:solidFill>
              <a:latin typeface="Calibri"/>
            </a:endParaRPr>
          </a:p>
        </p:txBody>
      </p:sp>
    </p:spTree>
    <p:extLst>
      <p:ext uri="{BB962C8B-B14F-4D97-AF65-F5344CB8AC3E}">
        <p14:creationId xmlns:p14="http://schemas.microsoft.com/office/powerpoint/2010/main" val="19851765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2" y="1981200"/>
            <a:ext cx="3818467"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9736" y="1981200"/>
            <a:ext cx="3818467"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9C04D25-E7F0-B148-8ECE-81AC84E55A73}" type="slidenum">
              <a:rPr lang="en-US"/>
              <a:pPr/>
              <a:t>‹#›</a:t>
            </a:fld>
            <a:endParaRPr lang="en-US"/>
          </a:p>
        </p:txBody>
      </p:sp>
    </p:spTree>
    <p:extLst>
      <p:ext uri="{BB962C8B-B14F-4D97-AF65-F5344CB8AC3E}">
        <p14:creationId xmlns:p14="http://schemas.microsoft.com/office/powerpoint/2010/main" val="327270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10/19/2020</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tr-TR"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1" y="1981200"/>
            <a:ext cx="3818467"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39735" y="1981200"/>
            <a:ext cx="3818467"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39735" y="4114800"/>
            <a:ext cx="3818467"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fld id="{031A6572-B377-9849-A4E6-49AEAA67AF45}" type="slidenum">
              <a:rPr lang="en-US"/>
              <a:pPr/>
              <a:t>‹#›</a:t>
            </a:fld>
            <a:endParaRPr lang="en-US"/>
          </a:p>
        </p:txBody>
      </p:sp>
    </p:spTree>
    <p:extLst>
      <p:ext uri="{BB962C8B-B14F-4D97-AF65-F5344CB8AC3E}">
        <p14:creationId xmlns:p14="http://schemas.microsoft.com/office/powerpoint/2010/main" val="4102888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3" y="609600"/>
            <a:ext cx="3008313" cy="825500"/>
          </a:xfrm>
        </p:spPr>
        <p:txBody>
          <a:bodyPr anchor="b"/>
          <a:lstStyle>
            <a:lvl1pPr algn="l">
              <a:defRPr sz="2000" b="1"/>
            </a:lvl1pPr>
          </a:lstStyle>
          <a:p>
            <a:r>
              <a:rPr lang="tr-TR"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Text Placeholder 3"/>
          <p:cNvSpPr>
            <a:spLocks noGrp="1"/>
          </p:cNvSpPr>
          <p:nvPr>
            <p:ph type="body" sz="half" idx="2"/>
          </p:nvPr>
        </p:nvSpPr>
        <p:spPr>
          <a:xfrm>
            <a:off x="228603" y="1435107"/>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10/19/2020</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jpe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6.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7"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dirty="0"/>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10/19/2020</a:t>
            </a:fld>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 id="2147483800" r:id="rId1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A2"/>
            </a:gs>
            <a:gs pos="100000">
              <a:srgbClr val="0000FF"/>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42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Verdana" pitchFamily="34" charset="0"/>
                <a:ea typeface="+mn-ea"/>
              </a:defRPr>
            </a:lvl1pPr>
          </a:lstStyle>
          <a:p>
            <a:pPr eaLnBrk="0" fontAlgn="base" hangingPunct="0">
              <a:spcBef>
                <a:spcPct val="0"/>
              </a:spcBef>
              <a:spcAft>
                <a:spcPct val="0"/>
              </a:spcAft>
              <a:defRPr/>
            </a:pPr>
            <a:endParaRPr lang="en-US" altLang="en-US">
              <a:solidFill>
                <a:srgbClr val="FFFFFF"/>
              </a:solidFill>
            </a:endParaRPr>
          </a:p>
        </p:txBody>
      </p:sp>
      <p:sp>
        <p:nvSpPr>
          <p:cNvPr id="942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Verdana" pitchFamily="34" charset="0"/>
                <a:ea typeface="+mn-ea"/>
              </a:defRPr>
            </a:lvl1pPr>
          </a:lstStyle>
          <a:p>
            <a:pPr eaLnBrk="0" fontAlgn="base" hangingPunct="0">
              <a:spcBef>
                <a:spcPct val="0"/>
              </a:spcBef>
              <a:spcAft>
                <a:spcPct val="0"/>
              </a:spcAft>
              <a:defRPr/>
            </a:pPr>
            <a:endParaRPr lang="en-US" altLang="en-US">
              <a:solidFill>
                <a:srgbClr val="FFFFFF"/>
              </a:solidFill>
            </a:endParaRPr>
          </a:p>
        </p:txBody>
      </p:sp>
      <p:sp>
        <p:nvSpPr>
          <p:cNvPr id="942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8FAD9385-4E6E-E240-83A8-8F556A8376CB}" type="slidenum">
              <a:rPr lang="en-US" smtClean="0">
                <a:solidFill>
                  <a:srgbClr val="FFFFFF"/>
                </a:solidFill>
                <a:latin typeface="Verdana" charset="0"/>
                <a:ea typeface="ＭＳ Ｐゴシック" charset="0"/>
              </a:rPr>
              <a:pPr eaLnBrk="0" fontAlgn="base" hangingPunct="0">
                <a:spcBef>
                  <a:spcPct val="0"/>
                </a:spcBef>
                <a:spcAft>
                  <a:spcPct val="0"/>
                </a:spcAft>
              </a:pPr>
              <a:t>‹#›</a:t>
            </a:fld>
            <a:endParaRPr lang="en-US" smtClean="0">
              <a:solidFill>
                <a:srgbClr val="FFFFFF"/>
              </a:solidFill>
              <a:latin typeface="Verdana" charset="0"/>
              <a:ea typeface="ＭＳ Ｐゴシック" charset="0"/>
            </a:endParaRPr>
          </a:p>
        </p:txBody>
      </p:sp>
    </p:spTree>
    <p:extLst>
      <p:ext uri="{BB962C8B-B14F-4D97-AF65-F5344CB8AC3E}">
        <p14:creationId xmlns:p14="http://schemas.microsoft.com/office/powerpoint/2010/main" val="2200597576"/>
      </p:ext>
    </p:extLst>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Verdana" pitchFamily="34" charset="0"/>
          <a:ea typeface="ＭＳ Ｐゴシック" charset="0"/>
        </a:defRPr>
      </a:lvl2pPr>
      <a:lvl3pPr algn="ctr" rtl="0" eaLnBrk="0" fontAlgn="base" hangingPunct="0">
        <a:spcBef>
          <a:spcPct val="0"/>
        </a:spcBef>
        <a:spcAft>
          <a:spcPct val="0"/>
        </a:spcAft>
        <a:defRPr sz="4400">
          <a:solidFill>
            <a:schemeClr val="tx2"/>
          </a:solidFill>
          <a:latin typeface="Verdana" pitchFamily="34" charset="0"/>
          <a:ea typeface="ＭＳ Ｐゴシック" charset="0"/>
        </a:defRPr>
      </a:lvl3pPr>
      <a:lvl4pPr algn="ctr" rtl="0" eaLnBrk="0" fontAlgn="base" hangingPunct="0">
        <a:spcBef>
          <a:spcPct val="0"/>
        </a:spcBef>
        <a:spcAft>
          <a:spcPct val="0"/>
        </a:spcAft>
        <a:defRPr sz="4400">
          <a:solidFill>
            <a:schemeClr val="tx2"/>
          </a:solidFill>
          <a:latin typeface="Verdana" pitchFamily="34" charset="0"/>
          <a:ea typeface="ＭＳ Ｐゴシック" charset="0"/>
        </a:defRPr>
      </a:lvl4pPr>
      <a:lvl5pPr algn="ctr" rtl="0" eaLnBrk="0" fontAlgn="base" hangingPunct="0">
        <a:spcBef>
          <a:spcPct val="0"/>
        </a:spcBef>
        <a:spcAft>
          <a:spcPct val="0"/>
        </a:spcAft>
        <a:defRPr sz="4400">
          <a:solidFill>
            <a:schemeClr val="tx2"/>
          </a:solidFill>
          <a:latin typeface="Verdana" pitchFamily="34" charset="0"/>
          <a:ea typeface="ＭＳ Ｐゴシック"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7"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dirty="0"/>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solidFill>
                  <a:srgbClr val="262626">
                    <a:tint val="75000"/>
                  </a:srgbClr>
                </a:solidFill>
                <a:latin typeface="Calibri"/>
              </a:rPr>
              <a:pPr/>
              <a:t>10/19/2020</a:t>
            </a:fld>
            <a:endParaRPr lang="en-US" dirty="0">
              <a:solidFill>
                <a:srgbClr val="262626">
                  <a:tint val="75000"/>
                </a:srgbClr>
              </a:solidFill>
              <a:latin typeface="Calibri"/>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262626">
                  <a:tint val="75000"/>
                </a:srgbClr>
              </a:solidFill>
              <a:latin typeface="Calibri"/>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solidFill>
                  <a:srgbClr val="262626">
                    <a:tint val="75000"/>
                  </a:srgbClr>
                </a:solidFill>
                <a:latin typeface="Calibri"/>
              </a:rPr>
              <a:pPr/>
              <a:t>‹#›</a:t>
            </a:fld>
            <a:endParaRPr lang="en-US" dirty="0">
              <a:solidFill>
                <a:srgbClr val="262626">
                  <a:tint val="75000"/>
                </a:srgbClr>
              </a:solidFill>
              <a:latin typeface="Calibri"/>
            </a:endParaRP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Tree>
    <p:extLst>
      <p:ext uri="{BB962C8B-B14F-4D97-AF65-F5344CB8AC3E}">
        <p14:creationId xmlns:p14="http://schemas.microsoft.com/office/powerpoint/2010/main" val="339790604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801" r:id="rId1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t>Klik om het opmaakprofiel van de modeltitel te bewerken</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3840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defRPr>
            </a:lvl1pPr>
          </a:lstStyle>
          <a:p>
            <a:pPr fontAlgn="base">
              <a:spcBef>
                <a:spcPct val="0"/>
              </a:spcBef>
              <a:spcAft>
                <a:spcPct val="0"/>
              </a:spcAft>
              <a:defRPr/>
            </a:pPr>
            <a:endParaRPr lang="nl-NL">
              <a:solidFill>
                <a:srgbClr val="000000"/>
              </a:solidFill>
              <a:latin typeface="Times New Roman"/>
            </a:endParaRPr>
          </a:p>
        </p:txBody>
      </p:sp>
      <p:sp>
        <p:nvSpPr>
          <p:cNvPr id="3840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defRPr>
            </a:lvl1pPr>
          </a:lstStyle>
          <a:p>
            <a:pPr fontAlgn="base">
              <a:spcBef>
                <a:spcPct val="0"/>
              </a:spcBef>
              <a:spcAft>
                <a:spcPct val="0"/>
              </a:spcAft>
              <a:defRPr/>
            </a:pPr>
            <a:endParaRPr lang="nl-NL">
              <a:solidFill>
                <a:srgbClr val="000000"/>
              </a:solidFill>
              <a:latin typeface="Times New Roman"/>
            </a:endParaRPr>
          </a:p>
        </p:txBody>
      </p:sp>
      <p:sp>
        <p:nvSpPr>
          <p:cNvPr id="3840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fontAlgn="base">
              <a:spcBef>
                <a:spcPct val="0"/>
              </a:spcBef>
              <a:spcAft>
                <a:spcPct val="0"/>
              </a:spcAft>
            </a:pPr>
            <a:fld id="{60060DF0-3F98-DB4B-BEC2-AA9D59A8F49D}" type="slidenum">
              <a:rPr lang="nl-NL" smtClean="0">
                <a:solidFill>
                  <a:srgbClr val="000000"/>
                </a:solidFill>
                <a:ea typeface="ＭＳ Ｐゴシック" charset="0"/>
              </a:rPr>
              <a:pPr fontAlgn="base">
                <a:spcBef>
                  <a:spcPct val="0"/>
                </a:spcBef>
                <a:spcAft>
                  <a:spcPct val="0"/>
                </a:spcAft>
              </a:pPr>
              <a:t>‹#›</a:t>
            </a:fld>
            <a:endParaRPr lang="nl-NL" smtClean="0">
              <a:solidFill>
                <a:srgbClr val="000000"/>
              </a:solidFill>
              <a:ea typeface="ＭＳ Ｐゴシック" charset="0"/>
            </a:endParaRPr>
          </a:p>
        </p:txBody>
      </p:sp>
    </p:spTree>
    <p:extLst>
      <p:ext uri="{BB962C8B-B14F-4D97-AF65-F5344CB8AC3E}">
        <p14:creationId xmlns:p14="http://schemas.microsoft.com/office/powerpoint/2010/main" val="161295263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10/19/2020</a:t>
            </a:fld>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341170531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dirty="0"/>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solidFill>
                  <a:srgbClr val="262626">
                    <a:tint val="75000"/>
                  </a:srgbClr>
                </a:solidFill>
                <a:latin typeface="Calibri"/>
              </a:rPr>
              <a:pPr/>
              <a:t>10/19/2020</a:t>
            </a:fld>
            <a:endParaRPr lang="en-US" dirty="0">
              <a:solidFill>
                <a:srgbClr val="262626">
                  <a:tint val="75000"/>
                </a:srgbClr>
              </a:solidFill>
              <a:latin typeface="Calibri"/>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262626">
                  <a:tint val="75000"/>
                </a:srgbClr>
              </a:solidFill>
              <a:latin typeface="Calibri"/>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solidFill>
                  <a:srgbClr val="262626">
                    <a:tint val="75000"/>
                  </a:srgbClr>
                </a:solidFill>
                <a:latin typeface="Calibri"/>
              </a:rPr>
              <a:pPr/>
              <a:t>‹#›</a:t>
            </a:fld>
            <a:endParaRPr lang="en-US" dirty="0">
              <a:solidFill>
                <a:srgbClr val="262626">
                  <a:tint val="75000"/>
                </a:srgbClr>
              </a:solidFill>
              <a:latin typeface="Calibri"/>
            </a:endParaRP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Tree>
    <p:extLst>
      <p:ext uri="{BB962C8B-B14F-4D97-AF65-F5344CB8AC3E}">
        <p14:creationId xmlns:p14="http://schemas.microsoft.com/office/powerpoint/2010/main" val="77564635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7" r:id="rId15"/>
    <p:sldLayoutId id="2147483799"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3" Type="http://schemas.openxmlformats.org/officeDocument/2006/relationships/image" Target="../media/image31.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slideLayout" Target="../slideLayouts/slideLayout42.xml"/><Relationship Id="rId1" Type="http://schemas.openxmlformats.org/officeDocument/2006/relationships/vmlDrawing" Target="../drawings/vmlDrawing1.vml"/><Relationship Id="rId6" Type="http://schemas.openxmlformats.org/officeDocument/2006/relationships/image" Target="../media/image30.png"/><Relationship Id="rId11" Type="http://schemas.openxmlformats.org/officeDocument/2006/relationships/image" Target="../media/image37.png"/><Relationship Id="rId5" Type="http://schemas.openxmlformats.org/officeDocument/2006/relationships/oleObject" Target="../embeddings/oleObject1.bin"/><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5.png"/><Relationship Id="rId1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45.emf"/><Relationship Id="rId3" Type="http://schemas.openxmlformats.org/officeDocument/2006/relationships/notesSlide" Target="../notesSlides/notesSlide6.xml"/><Relationship Id="rId7" Type="http://schemas.openxmlformats.org/officeDocument/2006/relationships/image" Target="../media/image42.emf"/><Relationship Id="rId12" Type="http://schemas.openxmlformats.org/officeDocument/2006/relationships/oleObject" Target="../embeddings/oleObject6.bin"/><Relationship Id="rId2" Type="http://schemas.openxmlformats.org/officeDocument/2006/relationships/slideLayout" Target="../slideLayouts/slideLayout49.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44.emf"/><Relationship Id="rId5" Type="http://schemas.openxmlformats.org/officeDocument/2006/relationships/image" Target="../media/image41.png"/><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4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video" Target="../media/media1.mp4"/><Relationship Id="rId7" Type="http://schemas.openxmlformats.org/officeDocument/2006/relationships/image" Target="../media/image47.jpeg"/><Relationship Id="rId2" Type="http://schemas.microsoft.com/office/2007/relationships/media" Target="../media/media1.mp4"/><Relationship Id="rId1" Type="http://schemas.openxmlformats.org/officeDocument/2006/relationships/tags" Target="../tags/tag3.xml"/><Relationship Id="rId6" Type="http://schemas.openxmlformats.org/officeDocument/2006/relationships/image" Target="../media/image46.png"/><Relationship Id="rId5" Type="http://schemas.openxmlformats.org/officeDocument/2006/relationships/notesSlide" Target="../notesSlides/notesSlide7.xml"/><Relationship Id="rId4" Type="http://schemas.openxmlformats.org/officeDocument/2006/relationships/slideLayout" Target="../slideLayouts/slideLayout57.xml"/><Relationship Id="rId9"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8.xml"/><Relationship Id="rId7" Type="http://schemas.openxmlformats.org/officeDocument/2006/relationships/oleObject" Target="../embeddings/oleObject7.bin"/><Relationship Id="rId2" Type="http://schemas.openxmlformats.org/officeDocument/2006/relationships/slideLayout" Target="../slideLayouts/slideLayout67.xml"/><Relationship Id="rId1" Type="http://schemas.openxmlformats.org/officeDocument/2006/relationships/vmlDrawing" Target="../drawings/vmlDrawing3.v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80.xml"/><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8.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0.xml"/><Relationship Id="rId1" Type="http://schemas.openxmlformats.org/officeDocument/2006/relationships/tags" Target="../tags/tag5.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0.xml"/><Relationship Id="rId1" Type="http://schemas.openxmlformats.org/officeDocument/2006/relationships/tags" Target="../tags/tag6.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images.google.com/imgres?imgurl=www.touched.com/599C-Down-Syndrome-Actor2-sm.jpg&amp;imgrefurl=http://www.touched.com/episodeguide/seasonfive/599.html&amp;h=160&amp;w=236&amp;prev=/images?q=Down+syndrome&amp;svnum=10&amp;hl=en&amp;lr=&amp;ie=UTF-8&amp;oe=UTF-8&amp;sa=G"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2"/>
            <a:ext cx="4953000" cy="1416269"/>
          </a:xfrm>
        </p:spPr>
        <p:txBody>
          <a:bodyPr>
            <a:normAutofit/>
          </a:bodyPr>
          <a:lstStyle/>
          <a:p>
            <a:r>
              <a:rPr lang="en-US" dirty="0" err="1" smtClean="0"/>
              <a:t>Doç</a:t>
            </a:r>
            <a:r>
              <a:rPr lang="en-US" dirty="0" smtClean="0"/>
              <a:t>. </a:t>
            </a:r>
            <a:r>
              <a:rPr lang="tr-TR" dirty="0" smtClean="0"/>
              <a:t>Dr. </a:t>
            </a:r>
            <a:r>
              <a:rPr lang="en-US" dirty="0" err="1" smtClean="0"/>
              <a:t>Hasan</a:t>
            </a:r>
            <a:r>
              <a:rPr lang="en-US" dirty="0" smtClean="0"/>
              <a:t> DOĞAN</a:t>
            </a:r>
          </a:p>
        </p:txBody>
      </p:sp>
      <p:sp>
        <p:nvSpPr>
          <p:cNvPr id="5" name="Title 4"/>
          <p:cNvSpPr>
            <a:spLocks noGrp="1"/>
          </p:cNvSpPr>
          <p:nvPr>
            <p:ph type="title"/>
          </p:nvPr>
        </p:nvSpPr>
        <p:spPr>
          <a:xfrm>
            <a:off x="228600" y="3048000"/>
            <a:ext cx="7239000" cy="1828800"/>
          </a:xfrm>
        </p:spPr>
        <p:txBody>
          <a:bodyPr>
            <a:normAutofit/>
          </a:bodyPr>
          <a:lstStyle/>
          <a:p>
            <a:pPr algn="l"/>
            <a:r>
              <a:rPr lang="en-US" sz="2400" b="0" dirty="0" smtClean="0">
                <a:solidFill>
                  <a:srgbClr val="262626"/>
                </a:solidFill>
              </a:rPr>
              <a:t/>
            </a:r>
            <a:br>
              <a:rPr lang="en-US" sz="2400" b="0" dirty="0" smtClean="0">
                <a:solidFill>
                  <a:srgbClr val="262626"/>
                </a:solidFill>
              </a:rPr>
            </a:br>
            <a:r>
              <a:rPr lang="tr-TR" sz="6000" dirty="0" smtClean="0">
                <a:solidFill>
                  <a:srgbClr val="00B050"/>
                </a:solidFill>
                <a:latin typeface="Comic Sans MS" pitchFamily="66" charset="0"/>
              </a:rPr>
              <a:t>PRENATAL TANI</a:t>
            </a:r>
            <a:endParaRPr lang="en-US" sz="5600" b="0" dirty="0"/>
          </a:p>
        </p:txBody>
      </p:sp>
      <p:sp>
        <p:nvSpPr>
          <p:cNvPr id="2" name="TextBox 1"/>
          <p:cNvSpPr txBox="1"/>
          <p:nvPr/>
        </p:nvSpPr>
        <p:spPr>
          <a:xfrm>
            <a:off x="2777107" y="5639219"/>
            <a:ext cx="184666" cy="369332"/>
          </a:xfrm>
          <a:prstGeom prst="rect">
            <a:avLst/>
          </a:prstGeom>
          <a:noFill/>
        </p:spPr>
        <p:txBody>
          <a:bodyPr wrap="none" rtlCol="0">
            <a:spAutoFit/>
          </a:bodyPr>
          <a:lstStyle/>
          <a:p>
            <a:endParaRPr lang="en-US"/>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300" y="6381328"/>
            <a:ext cx="2819400" cy="352425"/>
          </a:xfrm>
          <a:prstGeom prst="rect">
            <a:avLst/>
          </a:prstGeom>
        </p:spPr>
      </p:pic>
      <p:pic>
        <p:nvPicPr>
          <p:cNvPr id="7" name="Resim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32790" y="70663"/>
            <a:ext cx="3596910" cy="1245759"/>
          </a:xfrm>
          <a:prstGeom prst="rect">
            <a:avLst/>
          </a:prstGeom>
        </p:spPr>
      </p:pic>
    </p:spTree>
    <p:extLst>
      <p:ext uri="{BB962C8B-B14F-4D97-AF65-F5344CB8AC3E}">
        <p14:creationId xmlns:p14="http://schemas.microsoft.com/office/powerpoint/2010/main" val="1210798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womb"/>
          <p:cNvPicPr>
            <a:picLocks noGrp="1" noChangeAspect="1" noChangeArrowheads="1"/>
          </p:cNvPicPr>
          <p:nvPr>
            <p:ph sz="quarter" idx="2"/>
          </p:nvPr>
        </p:nvPicPr>
        <p:blipFill>
          <a:blip r:embed="rId3" cstate="email">
            <a:extLst>
              <a:ext uri="{28A0092B-C50C-407E-A947-70E740481C1C}">
                <a14:useLocalDpi xmlns:a14="http://schemas.microsoft.com/office/drawing/2010/main" val="0"/>
              </a:ext>
            </a:extLst>
          </a:blip>
          <a:srcRect/>
          <a:stretch>
            <a:fillRect/>
          </a:stretch>
        </p:blipFill>
        <p:spPr>
          <a:xfrm>
            <a:off x="2123723" y="4149725"/>
            <a:ext cx="2664178" cy="2427288"/>
          </a:xfrm>
          <a:noFill/>
        </p:spPr>
      </p:pic>
      <p:pic>
        <p:nvPicPr>
          <p:cNvPr id="145411" name="Picture 3"/>
          <p:cNvPicPr>
            <a:picLocks noGrp="1" noChangeAspect="1" noChangeArrowheads="1"/>
          </p:cNvPicPr>
          <p:nvPr>
            <p:ph sz="quarter" idx="4"/>
          </p:nvPr>
        </p:nvPicPr>
        <p:blipFill>
          <a:blip r:embed="rId4" cstate="email">
            <a:extLst>
              <a:ext uri="{28A0092B-C50C-407E-A947-70E740481C1C}">
                <a14:useLocalDpi xmlns:a14="http://schemas.microsoft.com/office/drawing/2010/main" val="0"/>
              </a:ext>
            </a:extLst>
          </a:blip>
          <a:srcRect/>
          <a:stretch>
            <a:fillRect/>
          </a:stretch>
        </p:blipFill>
        <p:spPr>
          <a:xfrm>
            <a:off x="3500430" y="285728"/>
            <a:ext cx="1804811" cy="1938337"/>
          </a:xfrm>
          <a:noFill/>
        </p:spPr>
      </p:pic>
      <p:graphicFrame>
        <p:nvGraphicFramePr>
          <p:cNvPr id="145412" name="Object 4"/>
          <p:cNvGraphicFramePr>
            <a:graphicFrameLocks noGrp="1" noChangeAspect="1"/>
          </p:cNvGraphicFramePr>
          <p:nvPr>
            <p:ph sz="quarter" idx="3"/>
          </p:nvPr>
        </p:nvGraphicFramePr>
        <p:xfrm>
          <a:off x="6810022" y="3789364"/>
          <a:ext cx="2105378" cy="2746375"/>
        </p:xfrm>
        <a:graphic>
          <a:graphicData uri="http://schemas.openxmlformats.org/presentationml/2006/ole">
            <mc:AlternateContent xmlns:mc="http://schemas.openxmlformats.org/markup-compatibility/2006">
              <mc:Choice xmlns:v="urn:schemas-microsoft-com:vml" Requires="v">
                <p:oleObj spid="_x0000_s108568" name="Image" r:id="rId5" imgW="2057404" imgH="2386589" progId="">
                  <p:embed/>
                </p:oleObj>
              </mc:Choice>
              <mc:Fallback>
                <p:oleObj name="Image" r:id="rId5" imgW="2057404" imgH="2386589" progId="">
                  <p:embed/>
                  <p:pic>
                    <p:nvPicPr>
                      <p:cNvPr id="0" name="Picture 1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0022" y="3789364"/>
                        <a:ext cx="2105378"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145413" name="Picture 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85786" y="357166"/>
            <a:ext cx="1944511" cy="176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5414" name="Picture 6"/>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786446" y="285728"/>
            <a:ext cx="1849967" cy="189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5416" name="Picture 8"/>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51178" y="2349501"/>
            <a:ext cx="2304345" cy="170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5417" name="Picture 9"/>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700867" y="2276475"/>
            <a:ext cx="2160412" cy="176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5418" name="Picture 10"/>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931834" y="2133601"/>
            <a:ext cx="1635477"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5419" name="Picture 11"/>
          <p:cNvPicPr>
            <a:picLocks noGrp="1" noChangeAspect="1" noChangeArrowheads="1"/>
          </p:cNvPicPr>
          <p:nvPr>
            <p:ph sz="quarter" idx="1"/>
          </p:nvPr>
        </p:nvPicPr>
        <p:blipFill>
          <a:blip r:embed="rId12" cstate="email">
            <a:extLst>
              <a:ext uri="{28A0092B-C50C-407E-A947-70E740481C1C}">
                <a14:useLocalDpi xmlns:a14="http://schemas.microsoft.com/office/drawing/2010/main" val="0"/>
              </a:ext>
            </a:extLst>
          </a:blip>
          <a:srcRect/>
          <a:stretch>
            <a:fillRect/>
          </a:stretch>
        </p:blipFill>
        <p:spPr>
          <a:xfrm>
            <a:off x="6659034" y="2276475"/>
            <a:ext cx="2232378" cy="1481138"/>
          </a:xfrm>
          <a:ln w="57150">
            <a:solidFill>
              <a:schemeClr val="tx1"/>
            </a:solidFill>
            <a:miter lim="800000"/>
            <a:headEnd/>
            <a:tailEnd/>
          </a:ln>
        </p:spPr>
      </p:pic>
      <p:pic>
        <p:nvPicPr>
          <p:cNvPr id="14542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87900" y="4076700"/>
            <a:ext cx="1800578" cy="25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5421"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178" y="4149725"/>
            <a:ext cx="2449689" cy="238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314090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5413"/>
                                        </p:tgtEl>
                                        <p:attrNameLst>
                                          <p:attrName>style.visibility</p:attrName>
                                        </p:attrNameLst>
                                      </p:cBhvr>
                                      <p:to>
                                        <p:strVal val="visible"/>
                                      </p:to>
                                    </p:set>
                                    <p:animEffect transition="in" filter="box(in)">
                                      <p:cBhvr>
                                        <p:cTn id="7" dur="500"/>
                                        <p:tgtEl>
                                          <p:spTgt spid="145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5411"/>
                                        </p:tgtEl>
                                        <p:attrNameLst>
                                          <p:attrName>style.visibility</p:attrName>
                                        </p:attrNameLst>
                                      </p:cBhvr>
                                      <p:to>
                                        <p:strVal val="visible"/>
                                      </p:to>
                                    </p:set>
                                    <p:animEffect transition="in" filter="box(in)">
                                      <p:cBhvr>
                                        <p:cTn id="12" dur="500"/>
                                        <p:tgtEl>
                                          <p:spTgt spid="1454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5414"/>
                                        </p:tgtEl>
                                        <p:attrNameLst>
                                          <p:attrName>style.visibility</p:attrName>
                                        </p:attrNameLst>
                                      </p:cBhvr>
                                      <p:to>
                                        <p:strVal val="visible"/>
                                      </p:to>
                                    </p:set>
                                    <p:animEffect transition="in" filter="box(in)">
                                      <p:cBhvr>
                                        <p:cTn id="17" dur="500"/>
                                        <p:tgtEl>
                                          <p:spTgt spid="1454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45416"/>
                                        </p:tgtEl>
                                        <p:attrNameLst>
                                          <p:attrName>style.visibility</p:attrName>
                                        </p:attrNameLst>
                                      </p:cBhvr>
                                      <p:to>
                                        <p:strVal val="visible"/>
                                      </p:to>
                                    </p:set>
                                    <p:animEffect transition="in" filter="box(in)">
                                      <p:cBhvr>
                                        <p:cTn id="22" dur="500"/>
                                        <p:tgtEl>
                                          <p:spTgt spid="1454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45417"/>
                                        </p:tgtEl>
                                        <p:attrNameLst>
                                          <p:attrName>style.visibility</p:attrName>
                                        </p:attrNameLst>
                                      </p:cBhvr>
                                      <p:to>
                                        <p:strVal val="visible"/>
                                      </p:to>
                                    </p:set>
                                    <p:animEffect transition="in" filter="box(in)">
                                      <p:cBhvr>
                                        <p:cTn id="27" dur="500"/>
                                        <p:tgtEl>
                                          <p:spTgt spid="1454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45418"/>
                                        </p:tgtEl>
                                        <p:attrNameLst>
                                          <p:attrName>style.visibility</p:attrName>
                                        </p:attrNameLst>
                                      </p:cBhvr>
                                      <p:to>
                                        <p:strVal val="visible"/>
                                      </p:to>
                                    </p:set>
                                    <p:animEffect transition="in" filter="box(in)">
                                      <p:cBhvr>
                                        <p:cTn id="32" dur="500"/>
                                        <p:tgtEl>
                                          <p:spTgt spid="1454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45419"/>
                                        </p:tgtEl>
                                        <p:attrNameLst>
                                          <p:attrName>style.visibility</p:attrName>
                                        </p:attrNameLst>
                                      </p:cBhvr>
                                      <p:to>
                                        <p:strVal val="visible"/>
                                      </p:to>
                                    </p:set>
                                    <p:animEffect transition="in" filter="box(in)">
                                      <p:cBhvr>
                                        <p:cTn id="37" dur="500"/>
                                        <p:tgtEl>
                                          <p:spTgt spid="1454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45421"/>
                                        </p:tgtEl>
                                        <p:attrNameLst>
                                          <p:attrName>style.visibility</p:attrName>
                                        </p:attrNameLst>
                                      </p:cBhvr>
                                      <p:to>
                                        <p:strVal val="visible"/>
                                      </p:to>
                                    </p:set>
                                    <p:animEffect transition="in" filter="box(in)">
                                      <p:cBhvr>
                                        <p:cTn id="42" dur="500"/>
                                        <p:tgtEl>
                                          <p:spTgt spid="1454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45410"/>
                                        </p:tgtEl>
                                        <p:attrNameLst>
                                          <p:attrName>style.visibility</p:attrName>
                                        </p:attrNameLst>
                                      </p:cBhvr>
                                      <p:to>
                                        <p:strVal val="visible"/>
                                      </p:to>
                                    </p:set>
                                    <p:animEffect transition="in" filter="box(in)">
                                      <p:cBhvr>
                                        <p:cTn id="47" dur="500"/>
                                        <p:tgtEl>
                                          <p:spTgt spid="1454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145420"/>
                                        </p:tgtEl>
                                        <p:attrNameLst>
                                          <p:attrName>style.visibility</p:attrName>
                                        </p:attrNameLst>
                                      </p:cBhvr>
                                      <p:to>
                                        <p:strVal val="visible"/>
                                      </p:to>
                                    </p:set>
                                    <p:animEffect transition="in" filter="box(in)">
                                      <p:cBhvr>
                                        <p:cTn id="52" dur="500"/>
                                        <p:tgtEl>
                                          <p:spTgt spid="14542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145412"/>
                                        </p:tgtEl>
                                        <p:attrNameLst>
                                          <p:attrName>style.visibility</p:attrName>
                                        </p:attrNameLst>
                                      </p:cBhvr>
                                      <p:to>
                                        <p:strVal val="visible"/>
                                      </p:to>
                                    </p:set>
                                    <p:animEffect transition="in" filter="box(in)">
                                      <p:cBhvr>
                                        <p:cTn id="57" dur="500"/>
                                        <p:tgtEl>
                                          <p:spTgt spid="14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43467" y="381000"/>
            <a:ext cx="7772400" cy="609600"/>
          </a:xfrm>
        </p:spPr>
        <p:txBody>
          <a:bodyPr/>
          <a:lstStyle/>
          <a:p>
            <a:pPr eaLnBrk="1" hangingPunct="1"/>
            <a:r>
              <a:rPr lang="tr-TR" sz="3200" dirty="0">
                <a:latin typeface="Verdana" charset="0"/>
              </a:rPr>
              <a:t>Prenatal </a:t>
            </a:r>
            <a:r>
              <a:rPr lang="tr-TR" sz="3200" dirty="0" smtClean="0">
                <a:latin typeface="Verdana" charset="0"/>
              </a:rPr>
              <a:t>Tanı/Tarama </a:t>
            </a:r>
            <a:r>
              <a:rPr lang="tr-TR" sz="3200" dirty="0">
                <a:latin typeface="Verdana" charset="0"/>
              </a:rPr>
              <a:t>Teknikleri</a:t>
            </a:r>
            <a:r>
              <a:rPr lang="en-US" sz="3200" dirty="0">
                <a:latin typeface="Verdana" charset="0"/>
              </a:rPr>
              <a:t>:</a:t>
            </a:r>
          </a:p>
        </p:txBody>
      </p:sp>
      <p:sp>
        <p:nvSpPr>
          <p:cNvPr id="15363" name="Rectangle 3"/>
          <p:cNvSpPr>
            <a:spLocks noGrp="1" noChangeArrowheads="1"/>
          </p:cNvSpPr>
          <p:nvPr>
            <p:ph type="body" sz="half" idx="1"/>
          </p:nvPr>
        </p:nvSpPr>
        <p:spPr>
          <a:xfrm>
            <a:off x="-214346" y="1428736"/>
            <a:ext cx="4570323" cy="4800600"/>
          </a:xfrm>
        </p:spPr>
        <p:txBody>
          <a:bodyPr>
            <a:normAutofit/>
          </a:bodyPr>
          <a:lstStyle/>
          <a:p>
            <a:pPr eaLnBrk="1" hangingPunct="1">
              <a:lnSpc>
                <a:spcPct val="120000"/>
              </a:lnSpc>
              <a:buNone/>
            </a:pPr>
            <a:r>
              <a:rPr lang="tr-TR" sz="2400" dirty="0" smtClean="0">
                <a:solidFill>
                  <a:srgbClr val="0000CC"/>
                </a:solidFill>
                <a:latin typeface="Verdana" charset="0"/>
              </a:rPr>
              <a:t>    </a:t>
            </a:r>
            <a:r>
              <a:rPr lang="tr-TR" sz="2400" u="sng" dirty="0" smtClean="0">
                <a:solidFill>
                  <a:srgbClr val="FF0000"/>
                </a:solidFill>
                <a:latin typeface="Verdana" charset="0"/>
              </a:rPr>
              <a:t>Tanı</a:t>
            </a:r>
          </a:p>
          <a:p>
            <a:pPr eaLnBrk="1" hangingPunct="1">
              <a:lnSpc>
                <a:spcPct val="120000"/>
              </a:lnSpc>
              <a:buNone/>
            </a:pPr>
            <a:r>
              <a:rPr lang="tr-TR" sz="2400" dirty="0">
                <a:solidFill>
                  <a:srgbClr val="0000CC"/>
                </a:solidFill>
                <a:latin typeface="Verdana" charset="0"/>
              </a:rPr>
              <a:t> </a:t>
            </a:r>
            <a:r>
              <a:rPr lang="tr-TR" sz="2400" dirty="0" smtClean="0">
                <a:solidFill>
                  <a:srgbClr val="0000CC"/>
                </a:solidFill>
                <a:latin typeface="Verdana" charset="0"/>
              </a:rPr>
              <a:t>   İ</a:t>
            </a:r>
            <a:r>
              <a:rPr lang="en-US" sz="2400" dirty="0" err="1">
                <a:solidFill>
                  <a:srgbClr val="0000CC"/>
                </a:solidFill>
                <a:latin typeface="Verdana" charset="0"/>
              </a:rPr>
              <a:t>nva</a:t>
            </a:r>
            <a:r>
              <a:rPr lang="tr-TR" sz="2400" dirty="0">
                <a:solidFill>
                  <a:srgbClr val="0000CC"/>
                </a:solidFill>
                <a:latin typeface="Verdana" charset="0"/>
              </a:rPr>
              <a:t>z</a:t>
            </a:r>
            <a:r>
              <a:rPr lang="en-US" sz="2400" dirty="0">
                <a:solidFill>
                  <a:srgbClr val="0000CC"/>
                </a:solidFill>
                <a:latin typeface="Verdana" charset="0"/>
              </a:rPr>
              <a:t>iv test</a:t>
            </a:r>
            <a:r>
              <a:rPr lang="tr-TR" sz="2400" dirty="0" err="1">
                <a:solidFill>
                  <a:srgbClr val="0000CC"/>
                </a:solidFill>
                <a:latin typeface="Verdana" charset="0"/>
              </a:rPr>
              <a:t>ler</a:t>
            </a:r>
            <a:endParaRPr lang="tr-TR" dirty="0">
              <a:solidFill>
                <a:srgbClr val="0000CC"/>
              </a:solidFill>
              <a:latin typeface="Verdana" charset="0"/>
            </a:endParaRPr>
          </a:p>
          <a:p>
            <a:pPr lvl="1" eaLnBrk="1" hangingPunct="1">
              <a:lnSpc>
                <a:spcPct val="120000"/>
              </a:lnSpc>
            </a:pPr>
            <a:r>
              <a:rPr lang="tr-TR" sz="1800" dirty="0">
                <a:latin typeface="Verdana" charset="0"/>
              </a:rPr>
              <a:t>K</a:t>
            </a:r>
            <a:r>
              <a:rPr lang="en-US" sz="1800" dirty="0">
                <a:latin typeface="Verdana" charset="0"/>
              </a:rPr>
              <a:t>or</a:t>
            </a:r>
            <a:r>
              <a:rPr lang="tr-TR" sz="1800" dirty="0">
                <a:latin typeface="Verdana" charset="0"/>
              </a:rPr>
              <a:t>y</a:t>
            </a:r>
            <a:r>
              <a:rPr lang="en-US" sz="1800" dirty="0" err="1">
                <a:latin typeface="Verdana" charset="0"/>
              </a:rPr>
              <a:t>oni</a:t>
            </a:r>
            <a:r>
              <a:rPr lang="tr-TR" sz="1800" dirty="0">
                <a:latin typeface="Verdana" charset="0"/>
              </a:rPr>
              <a:t>k</a:t>
            </a:r>
            <a:r>
              <a:rPr lang="en-US" sz="1800" dirty="0">
                <a:latin typeface="Verdana" charset="0"/>
              </a:rPr>
              <a:t> villus </a:t>
            </a:r>
            <a:r>
              <a:rPr lang="tr-TR" sz="1800" dirty="0" smtClean="0">
                <a:latin typeface="Verdana" charset="0"/>
              </a:rPr>
              <a:t>örneklemesi (CVS)</a:t>
            </a:r>
            <a:endParaRPr lang="en-US" sz="1800" dirty="0">
              <a:latin typeface="Verdana" charset="0"/>
            </a:endParaRPr>
          </a:p>
          <a:p>
            <a:pPr lvl="1" eaLnBrk="1" hangingPunct="1">
              <a:lnSpc>
                <a:spcPct val="120000"/>
              </a:lnSpc>
            </a:pPr>
            <a:r>
              <a:rPr lang="en-US" sz="1800" dirty="0" err="1">
                <a:latin typeface="Verdana" charset="0"/>
              </a:rPr>
              <a:t>Amni</a:t>
            </a:r>
            <a:r>
              <a:rPr lang="tr-TR" sz="1800" dirty="0">
                <a:latin typeface="Verdana" charset="0"/>
              </a:rPr>
              <a:t>y</a:t>
            </a:r>
            <a:r>
              <a:rPr lang="en-US" sz="1800" dirty="0">
                <a:latin typeface="Verdana" charset="0"/>
              </a:rPr>
              <a:t>o</a:t>
            </a:r>
            <a:r>
              <a:rPr lang="tr-TR" sz="1800" dirty="0">
                <a:latin typeface="Verdana" charset="0"/>
              </a:rPr>
              <a:t>s</a:t>
            </a:r>
            <a:r>
              <a:rPr lang="en-US" sz="1800" dirty="0" err="1">
                <a:latin typeface="Verdana" charset="0"/>
              </a:rPr>
              <a:t>ente</a:t>
            </a:r>
            <a:r>
              <a:rPr lang="tr-TR" sz="1800" dirty="0">
                <a:latin typeface="Verdana" charset="0"/>
              </a:rPr>
              <a:t>z</a:t>
            </a:r>
            <a:endParaRPr lang="en-US" sz="1800" dirty="0">
              <a:latin typeface="Verdana" charset="0"/>
            </a:endParaRPr>
          </a:p>
          <a:p>
            <a:pPr lvl="1" eaLnBrk="1" hangingPunct="1">
              <a:lnSpc>
                <a:spcPct val="120000"/>
              </a:lnSpc>
            </a:pPr>
            <a:r>
              <a:rPr lang="tr-TR" sz="1800" dirty="0">
                <a:latin typeface="Verdana" charset="0"/>
              </a:rPr>
              <a:t>K</a:t>
            </a:r>
            <a:r>
              <a:rPr lang="en-US" sz="1800" dirty="0" err="1">
                <a:latin typeface="Verdana" charset="0"/>
              </a:rPr>
              <a:t>ordo</a:t>
            </a:r>
            <a:r>
              <a:rPr lang="tr-TR" sz="1800" dirty="0">
                <a:latin typeface="Verdana" charset="0"/>
              </a:rPr>
              <a:t>s</a:t>
            </a:r>
            <a:r>
              <a:rPr lang="en-US" sz="1800" dirty="0" err="1">
                <a:latin typeface="Verdana" charset="0"/>
              </a:rPr>
              <a:t>ente</a:t>
            </a:r>
            <a:r>
              <a:rPr lang="tr-TR" sz="1800" dirty="0">
                <a:latin typeface="Verdana" charset="0"/>
              </a:rPr>
              <a:t>z (</a:t>
            </a:r>
            <a:r>
              <a:rPr lang="tr-TR" sz="1800" dirty="0" err="1">
                <a:latin typeface="Verdana" charset="0"/>
              </a:rPr>
              <a:t>perkutan</a:t>
            </a:r>
            <a:r>
              <a:rPr lang="tr-TR" sz="1800" dirty="0">
                <a:latin typeface="Verdana" charset="0"/>
              </a:rPr>
              <a:t> göbek bağı kan örnekleri)</a:t>
            </a:r>
            <a:endParaRPr lang="en-US" sz="1800" dirty="0">
              <a:latin typeface="Verdana" charset="0"/>
            </a:endParaRPr>
          </a:p>
          <a:p>
            <a:pPr lvl="1" eaLnBrk="1" hangingPunct="1">
              <a:lnSpc>
                <a:spcPct val="120000"/>
              </a:lnSpc>
            </a:pPr>
            <a:r>
              <a:rPr lang="en-US" sz="1800" dirty="0" err="1">
                <a:latin typeface="Verdana" charset="0"/>
              </a:rPr>
              <a:t>Preimplanta</a:t>
            </a:r>
            <a:r>
              <a:rPr lang="tr-TR" sz="1800" dirty="0" err="1">
                <a:latin typeface="Verdana" charset="0"/>
              </a:rPr>
              <a:t>sy</a:t>
            </a:r>
            <a:r>
              <a:rPr lang="en-US" sz="1800" dirty="0">
                <a:latin typeface="Verdana" charset="0"/>
              </a:rPr>
              <a:t>on </a:t>
            </a:r>
            <a:r>
              <a:rPr lang="tr-TR" sz="1800" dirty="0">
                <a:latin typeface="Verdana" charset="0"/>
              </a:rPr>
              <a:t>genetik tanı ve </a:t>
            </a:r>
            <a:r>
              <a:rPr lang="tr-TR" sz="1800" dirty="0" smtClean="0">
                <a:latin typeface="Verdana" charset="0"/>
              </a:rPr>
              <a:t>IVF (in-</a:t>
            </a:r>
            <a:r>
              <a:rPr lang="tr-TR" sz="1800" dirty="0" err="1" smtClean="0">
                <a:latin typeface="Verdana" charset="0"/>
              </a:rPr>
              <a:t>vitro</a:t>
            </a:r>
            <a:r>
              <a:rPr lang="tr-TR" sz="1800" dirty="0" smtClean="0">
                <a:latin typeface="Verdana" charset="0"/>
              </a:rPr>
              <a:t> </a:t>
            </a:r>
            <a:r>
              <a:rPr lang="tr-TR" sz="1800" dirty="0" err="1" smtClean="0">
                <a:latin typeface="Verdana" charset="0"/>
              </a:rPr>
              <a:t>fertilizasyon</a:t>
            </a:r>
            <a:r>
              <a:rPr lang="tr-TR" sz="1800" dirty="0" smtClean="0">
                <a:latin typeface="Verdana" charset="0"/>
              </a:rPr>
              <a:t>)</a:t>
            </a:r>
            <a:endParaRPr lang="tr-TR" sz="1800" dirty="0">
              <a:latin typeface="Verdana" charset="0"/>
            </a:endParaRPr>
          </a:p>
          <a:p>
            <a:pPr lvl="1" eaLnBrk="1" hangingPunct="1">
              <a:lnSpc>
                <a:spcPct val="120000"/>
              </a:lnSpc>
            </a:pPr>
            <a:r>
              <a:rPr lang="tr-TR" sz="1800" dirty="0" err="1">
                <a:latin typeface="Verdana" charset="0"/>
              </a:rPr>
              <a:t>Fetal</a:t>
            </a:r>
            <a:r>
              <a:rPr lang="tr-TR" sz="1800" dirty="0">
                <a:latin typeface="Verdana" charset="0"/>
              </a:rPr>
              <a:t> hücrelerde diğer genetik ve biyokimyasal çalışmalar</a:t>
            </a:r>
            <a:endParaRPr lang="en-US" sz="1800" dirty="0">
              <a:latin typeface="Verdana" charset="0"/>
            </a:endParaRPr>
          </a:p>
        </p:txBody>
      </p:sp>
      <p:sp>
        <p:nvSpPr>
          <p:cNvPr id="15364" name="Rectangle 7"/>
          <p:cNvSpPr>
            <a:spLocks noGrp="1" noChangeArrowheads="1"/>
          </p:cNvSpPr>
          <p:nvPr>
            <p:ph type="body" sz="half" idx="2"/>
          </p:nvPr>
        </p:nvSpPr>
        <p:spPr>
          <a:xfrm>
            <a:off x="4355977" y="1357298"/>
            <a:ext cx="4788024" cy="5181600"/>
          </a:xfrm>
        </p:spPr>
        <p:txBody>
          <a:bodyPr>
            <a:normAutofit lnSpcReduction="10000"/>
          </a:bodyPr>
          <a:lstStyle/>
          <a:p>
            <a:pPr eaLnBrk="1" hangingPunct="1">
              <a:lnSpc>
                <a:spcPct val="120000"/>
              </a:lnSpc>
              <a:buNone/>
            </a:pPr>
            <a:r>
              <a:rPr lang="tr-TR" sz="2400" dirty="0" smtClean="0">
                <a:solidFill>
                  <a:srgbClr val="0000CC"/>
                </a:solidFill>
                <a:latin typeface="Verdana" charset="0"/>
              </a:rPr>
              <a:t>    </a:t>
            </a:r>
            <a:r>
              <a:rPr lang="tr-TR" sz="2400" u="sng" dirty="0" smtClean="0">
                <a:solidFill>
                  <a:srgbClr val="FF0000"/>
                </a:solidFill>
                <a:latin typeface="Verdana" charset="0"/>
              </a:rPr>
              <a:t>Tarama</a:t>
            </a:r>
          </a:p>
          <a:p>
            <a:pPr eaLnBrk="1" hangingPunct="1">
              <a:lnSpc>
                <a:spcPct val="120000"/>
              </a:lnSpc>
              <a:buNone/>
            </a:pPr>
            <a:r>
              <a:rPr lang="tr-TR" sz="2400" dirty="0">
                <a:solidFill>
                  <a:srgbClr val="0000CC"/>
                </a:solidFill>
                <a:latin typeface="Verdana" charset="0"/>
              </a:rPr>
              <a:t> </a:t>
            </a:r>
            <a:r>
              <a:rPr lang="tr-TR" sz="2400" dirty="0" smtClean="0">
                <a:solidFill>
                  <a:srgbClr val="0000CC"/>
                </a:solidFill>
                <a:latin typeface="Verdana" charset="0"/>
              </a:rPr>
              <a:t>   </a:t>
            </a:r>
            <a:r>
              <a:rPr lang="tr-TR" sz="2400" dirty="0" err="1" smtClean="0">
                <a:solidFill>
                  <a:srgbClr val="0000CC"/>
                </a:solidFill>
                <a:latin typeface="Verdana" charset="0"/>
              </a:rPr>
              <a:t>Non-invaziv</a:t>
            </a:r>
            <a:r>
              <a:rPr lang="tr-TR" sz="2400" dirty="0" smtClean="0">
                <a:solidFill>
                  <a:srgbClr val="0000CC"/>
                </a:solidFill>
                <a:latin typeface="Verdana" charset="0"/>
              </a:rPr>
              <a:t> </a:t>
            </a:r>
            <a:r>
              <a:rPr lang="tr-TR" sz="2400" dirty="0">
                <a:solidFill>
                  <a:srgbClr val="0000CC"/>
                </a:solidFill>
                <a:latin typeface="Verdana" charset="0"/>
              </a:rPr>
              <a:t>testler</a:t>
            </a:r>
          </a:p>
          <a:p>
            <a:pPr lvl="1">
              <a:lnSpc>
                <a:spcPct val="120000"/>
              </a:lnSpc>
            </a:pPr>
            <a:r>
              <a:rPr lang="tr-TR" sz="1800" dirty="0" err="1" smtClean="0">
                <a:latin typeface="Verdana" charset="0"/>
              </a:rPr>
              <a:t>Fetusun</a:t>
            </a:r>
            <a:r>
              <a:rPr lang="tr-TR" sz="1800" dirty="0" smtClean="0">
                <a:latin typeface="Verdana" charset="0"/>
              </a:rPr>
              <a:t> görüntülenmesi</a:t>
            </a:r>
          </a:p>
          <a:p>
            <a:pPr lvl="2" algn="just">
              <a:lnSpc>
                <a:spcPct val="120000"/>
              </a:lnSpc>
              <a:buClr>
                <a:srgbClr val="660033"/>
              </a:buClr>
            </a:pPr>
            <a:r>
              <a:rPr lang="en-US" sz="1600" dirty="0" smtClean="0">
                <a:latin typeface="Verdana" charset="0"/>
              </a:rPr>
              <a:t>Ultrasound 2 </a:t>
            </a:r>
            <a:r>
              <a:rPr lang="tr-TR" sz="1600" dirty="0" smtClean="0">
                <a:latin typeface="Verdana" charset="0"/>
              </a:rPr>
              <a:t>ve </a:t>
            </a:r>
            <a:r>
              <a:rPr lang="en-US" sz="1600" dirty="0" smtClean="0">
                <a:latin typeface="Verdana" charset="0"/>
              </a:rPr>
              <a:t>3</a:t>
            </a:r>
            <a:r>
              <a:rPr lang="tr-TR" sz="1600" dirty="0" smtClean="0">
                <a:latin typeface="Verdana" charset="0"/>
              </a:rPr>
              <a:t> boyutlu</a:t>
            </a:r>
            <a:endParaRPr lang="en-US" sz="1600" dirty="0" smtClean="0">
              <a:latin typeface="Verdana" charset="0"/>
            </a:endParaRPr>
          </a:p>
          <a:p>
            <a:pPr lvl="2" algn="just">
              <a:lnSpc>
                <a:spcPct val="120000"/>
              </a:lnSpc>
              <a:buClr>
                <a:srgbClr val="660033"/>
              </a:buClr>
            </a:pPr>
            <a:r>
              <a:rPr lang="tr-TR" sz="1600" dirty="0" smtClean="0">
                <a:latin typeface="Verdana" charset="0"/>
              </a:rPr>
              <a:t>Diğer</a:t>
            </a:r>
            <a:r>
              <a:rPr lang="en-US" sz="1600" dirty="0" smtClean="0">
                <a:latin typeface="Verdana" charset="0"/>
              </a:rPr>
              <a:t> (</a:t>
            </a:r>
            <a:r>
              <a:rPr lang="tr-TR" sz="1600" dirty="0" smtClean="0">
                <a:latin typeface="Verdana" charset="0"/>
              </a:rPr>
              <a:t>çok özel</a:t>
            </a:r>
            <a:r>
              <a:rPr lang="en-US" sz="1600" dirty="0" smtClean="0">
                <a:latin typeface="Verdana" charset="0"/>
              </a:rPr>
              <a:t> </a:t>
            </a:r>
            <a:r>
              <a:rPr lang="tr-TR" sz="1600" dirty="0" err="1" smtClean="0">
                <a:latin typeface="Verdana" charset="0"/>
              </a:rPr>
              <a:t>du</a:t>
            </a:r>
            <a:r>
              <a:rPr lang="en-US" sz="1600" dirty="0" smtClean="0">
                <a:latin typeface="Verdana" charset="0"/>
              </a:rPr>
              <a:t>r</a:t>
            </a:r>
            <a:r>
              <a:rPr lang="tr-TR" sz="1600" dirty="0" err="1" smtClean="0">
                <a:latin typeface="Verdana" charset="0"/>
              </a:rPr>
              <a:t>umlarda</a:t>
            </a:r>
            <a:r>
              <a:rPr lang="tr-TR" sz="1600" dirty="0" smtClean="0">
                <a:latin typeface="Verdana" charset="0"/>
              </a:rPr>
              <a:t>,</a:t>
            </a:r>
            <a:r>
              <a:rPr lang="en-US" sz="1600" dirty="0" smtClean="0">
                <a:latin typeface="Verdana" charset="0"/>
              </a:rPr>
              <a:t>     X-ray, </a:t>
            </a:r>
            <a:r>
              <a:rPr lang="en-US" sz="1600" dirty="0" err="1" smtClean="0">
                <a:latin typeface="Verdana" charset="0"/>
              </a:rPr>
              <a:t>fetos</a:t>
            </a:r>
            <a:r>
              <a:rPr lang="tr-TR" sz="1600" dirty="0" smtClean="0">
                <a:latin typeface="Verdana" charset="0"/>
              </a:rPr>
              <a:t>k</a:t>
            </a:r>
            <a:r>
              <a:rPr lang="en-US" sz="1600" dirty="0" smtClean="0">
                <a:latin typeface="Verdana" charset="0"/>
              </a:rPr>
              <a:t>op</a:t>
            </a:r>
            <a:r>
              <a:rPr lang="tr-TR" sz="1600" dirty="0" smtClean="0">
                <a:latin typeface="Verdana" charset="0"/>
              </a:rPr>
              <a:t>i</a:t>
            </a:r>
            <a:r>
              <a:rPr lang="en-US" sz="1600" dirty="0" smtClean="0">
                <a:latin typeface="Verdana" charset="0"/>
              </a:rPr>
              <a:t>)</a:t>
            </a:r>
            <a:endParaRPr lang="tr-TR" sz="1800" dirty="0" smtClean="0">
              <a:latin typeface="Verdana" charset="0"/>
            </a:endParaRPr>
          </a:p>
          <a:p>
            <a:pPr lvl="1" eaLnBrk="1" hangingPunct="1">
              <a:lnSpc>
                <a:spcPct val="120000"/>
              </a:lnSpc>
            </a:pPr>
            <a:r>
              <a:rPr lang="en-US" sz="1800" dirty="0" smtClean="0">
                <a:latin typeface="Verdana" charset="0"/>
              </a:rPr>
              <a:t>Maternal </a:t>
            </a:r>
            <a:r>
              <a:rPr lang="en-US" sz="1800" dirty="0">
                <a:latin typeface="Verdana" charset="0"/>
              </a:rPr>
              <a:t>serum </a:t>
            </a:r>
            <a:r>
              <a:rPr lang="tr-TR" sz="1800" dirty="0">
                <a:latin typeface="Verdana" charset="0"/>
              </a:rPr>
              <a:t>tarama testleri</a:t>
            </a:r>
          </a:p>
          <a:p>
            <a:pPr lvl="2" eaLnBrk="1" hangingPunct="1">
              <a:lnSpc>
                <a:spcPct val="120000"/>
              </a:lnSpc>
              <a:buClr>
                <a:srgbClr val="660033"/>
              </a:buClr>
            </a:pPr>
            <a:r>
              <a:rPr lang="tr-TR" sz="1600" dirty="0" err="1">
                <a:latin typeface="Verdana" charset="0"/>
              </a:rPr>
              <a:t>Nö</a:t>
            </a:r>
            <a:r>
              <a:rPr lang="en-US" sz="1600" dirty="0" err="1">
                <a:latin typeface="Verdana" charset="0"/>
              </a:rPr>
              <a:t>ral</a:t>
            </a:r>
            <a:r>
              <a:rPr lang="en-US" sz="1600" dirty="0">
                <a:latin typeface="Verdana" charset="0"/>
              </a:rPr>
              <a:t> t</a:t>
            </a:r>
            <a:r>
              <a:rPr lang="tr-TR" sz="1600" dirty="0" err="1">
                <a:latin typeface="Verdana" charset="0"/>
              </a:rPr>
              <a:t>üp</a:t>
            </a:r>
            <a:r>
              <a:rPr lang="en-US" sz="1600" dirty="0">
                <a:latin typeface="Verdana" charset="0"/>
              </a:rPr>
              <a:t> </a:t>
            </a:r>
            <a:r>
              <a:rPr lang="en-US" sz="1600" dirty="0" err="1">
                <a:latin typeface="Verdana" charset="0"/>
              </a:rPr>
              <a:t>defe</a:t>
            </a:r>
            <a:r>
              <a:rPr lang="tr-TR" sz="1600" dirty="0" err="1">
                <a:latin typeface="Verdana" charset="0"/>
              </a:rPr>
              <a:t>ktleri</a:t>
            </a:r>
            <a:r>
              <a:rPr lang="tr-TR" sz="1600" dirty="0">
                <a:latin typeface="Verdana" charset="0"/>
              </a:rPr>
              <a:t> ve</a:t>
            </a:r>
            <a:r>
              <a:rPr lang="en-US" sz="1600" dirty="0">
                <a:latin typeface="Verdana" charset="0"/>
              </a:rPr>
              <a:t> </a:t>
            </a:r>
            <a:r>
              <a:rPr lang="tr-TR" sz="1600" dirty="0">
                <a:latin typeface="Verdana" charset="0"/>
              </a:rPr>
              <a:t>k</a:t>
            </a:r>
            <a:r>
              <a:rPr lang="en-US" sz="1600" dirty="0" err="1">
                <a:latin typeface="Verdana" charset="0"/>
              </a:rPr>
              <a:t>romo</a:t>
            </a:r>
            <a:r>
              <a:rPr lang="tr-TR" sz="1600" dirty="0">
                <a:latin typeface="Verdana" charset="0"/>
              </a:rPr>
              <a:t>z</a:t>
            </a:r>
            <a:r>
              <a:rPr lang="en-US" sz="1600" dirty="0" err="1">
                <a:latin typeface="Verdana" charset="0"/>
              </a:rPr>
              <a:t>om</a:t>
            </a:r>
            <a:r>
              <a:rPr lang="en-US" sz="1600" dirty="0">
                <a:latin typeface="Verdana" charset="0"/>
              </a:rPr>
              <a:t> tri</a:t>
            </a:r>
            <a:r>
              <a:rPr lang="tr-TR" sz="1600" dirty="0">
                <a:latin typeface="Verdana" charset="0"/>
              </a:rPr>
              <a:t>z</a:t>
            </a:r>
            <a:r>
              <a:rPr lang="en-US" sz="1600" dirty="0" err="1">
                <a:latin typeface="Verdana" charset="0"/>
              </a:rPr>
              <a:t>omi</a:t>
            </a:r>
            <a:r>
              <a:rPr lang="tr-TR" sz="1600" dirty="0">
                <a:latin typeface="Verdana" charset="0"/>
              </a:rPr>
              <a:t>l</a:t>
            </a:r>
            <a:r>
              <a:rPr lang="en-US" sz="1600" dirty="0">
                <a:latin typeface="Verdana" charset="0"/>
              </a:rPr>
              <a:t>e</a:t>
            </a:r>
            <a:r>
              <a:rPr lang="tr-TR" sz="1600" dirty="0" err="1">
                <a:latin typeface="Verdana" charset="0"/>
              </a:rPr>
              <a:t>ri</a:t>
            </a:r>
            <a:r>
              <a:rPr lang="tr-TR" sz="1600" dirty="0">
                <a:latin typeface="Verdana" charset="0"/>
              </a:rPr>
              <a:t> </a:t>
            </a:r>
            <a:r>
              <a:rPr lang="tr-TR" sz="1600" dirty="0" smtClean="0">
                <a:latin typeface="Verdana" charset="0"/>
              </a:rPr>
              <a:t>için </a:t>
            </a:r>
            <a:r>
              <a:rPr lang="tr-TR" sz="1600" dirty="0" smtClean="0">
                <a:solidFill>
                  <a:srgbClr val="FF0000"/>
                </a:solidFill>
                <a:latin typeface="Verdana" charset="0"/>
              </a:rPr>
              <a:t>ikili ve  </a:t>
            </a:r>
            <a:r>
              <a:rPr lang="en-US" sz="1600" dirty="0" err="1">
                <a:solidFill>
                  <a:srgbClr val="FF0000"/>
                </a:solidFill>
                <a:latin typeface="Verdana" charset="0"/>
              </a:rPr>
              <a:t>ü</a:t>
            </a:r>
            <a:r>
              <a:rPr lang="tr-TR" sz="1600" dirty="0" err="1">
                <a:solidFill>
                  <a:srgbClr val="FF0000"/>
                </a:solidFill>
                <a:latin typeface="Verdana" charset="0"/>
              </a:rPr>
              <a:t>çlü</a:t>
            </a:r>
            <a:r>
              <a:rPr lang="tr-TR" sz="1600" dirty="0">
                <a:solidFill>
                  <a:srgbClr val="FF0000"/>
                </a:solidFill>
                <a:latin typeface="Verdana" charset="0"/>
              </a:rPr>
              <a:t> tarama testleri</a:t>
            </a:r>
            <a:r>
              <a:rPr lang="en-US" sz="1600" dirty="0">
                <a:solidFill>
                  <a:srgbClr val="FF0000"/>
                </a:solidFill>
                <a:latin typeface="Verdana" charset="0"/>
              </a:rPr>
              <a:t> </a:t>
            </a:r>
            <a:r>
              <a:rPr lang="en-US" sz="1600" dirty="0">
                <a:latin typeface="Verdana" charset="0"/>
              </a:rPr>
              <a:t>(</a:t>
            </a:r>
            <a:r>
              <a:rPr lang="en-US" sz="1600" dirty="0">
                <a:latin typeface="Symbol" charset="0"/>
              </a:rPr>
              <a:t>a</a:t>
            </a:r>
            <a:r>
              <a:rPr lang="en-US" sz="1600" dirty="0">
                <a:latin typeface="Verdana" charset="0"/>
              </a:rPr>
              <a:t>-fetoprotein, </a:t>
            </a:r>
            <a:r>
              <a:rPr lang="en-US" sz="1600" dirty="0">
                <a:latin typeface="Symbol" charset="0"/>
              </a:rPr>
              <a:t>b</a:t>
            </a:r>
            <a:r>
              <a:rPr lang="en-US" sz="1600" dirty="0">
                <a:latin typeface="Verdana" charset="0"/>
              </a:rPr>
              <a:t>-HCG </a:t>
            </a:r>
            <a:r>
              <a:rPr lang="tr-TR" sz="1600" dirty="0">
                <a:latin typeface="Verdana" charset="0"/>
              </a:rPr>
              <a:t>ve</a:t>
            </a:r>
            <a:r>
              <a:rPr lang="en-US" sz="1600" dirty="0">
                <a:latin typeface="Verdana" charset="0"/>
              </a:rPr>
              <a:t> </a:t>
            </a:r>
            <a:r>
              <a:rPr lang="en-US" sz="1600" dirty="0" err="1">
                <a:latin typeface="Verdana" charset="0"/>
              </a:rPr>
              <a:t>estriol</a:t>
            </a:r>
            <a:r>
              <a:rPr lang="en-US" sz="1600" dirty="0">
                <a:latin typeface="Verdana" charset="0"/>
              </a:rPr>
              <a:t>)</a:t>
            </a:r>
            <a:endParaRPr lang="en-US" sz="1800" dirty="0">
              <a:latin typeface="Verdana" charset="0"/>
            </a:endParaRPr>
          </a:p>
          <a:p>
            <a:pPr lvl="1" eaLnBrk="1" hangingPunct="1">
              <a:lnSpc>
                <a:spcPct val="120000"/>
              </a:lnSpc>
            </a:pPr>
            <a:r>
              <a:rPr lang="en-US" sz="1800" dirty="0" smtClean="0">
                <a:latin typeface="Verdana" charset="0"/>
              </a:rPr>
              <a:t>F</a:t>
            </a:r>
            <a:r>
              <a:rPr lang="tr-TR" sz="1800" dirty="0" smtClean="0">
                <a:latin typeface="Verdana" charset="0"/>
              </a:rPr>
              <a:t>e</a:t>
            </a:r>
            <a:r>
              <a:rPr lang="en-US" sz="1800" dirty="0" err="1" smtClean="0">
                <a:latin typeface="Verdana" charset="0"/>
              </a:rPr>
              <a:t>tal</a:t>
            </a:r>
            <a:r>
              <a:rPr lang="en-US" sz="1800" dirty="0" smtClean="0">
                <a:latin typeface="Verdana" charset="0"/>
              </a:rPr>
              <a:t> </a:t>
            </a:r>
            <a:r>
              <a:rPr lang="en-US" sz="1800" dirty="0">
                <a:latin typeface="Verdana" charset="0"/>
              </a:rPr>
              <a:t>e</a:t>
            </a:r>
            <a:r>
              <a:rPr lang="tr-TR" sz="1800" dirty="0">
                <a:latin typeface="Verdana" charset="0"/>
              </a:rPr>
              <a:t>k</a:t>
            </a:r>
            <a:r>
              <a:rPr lang="en-US" sz="1800" dirty="0">
                <a:latin typeface="Verdana" charset="0"/>
              </a:rPr>
              <a:t>o</a:t>
            </a:r>
            <a:r>
              <a:rPr lang="tr-TR" sz="1800" dirty="0">
                <a:latin typeface="Verdana" charset="0"/>
              </a:rPr>
              <a:t>k</a:t>
            </a:r>
            <a:r>
              <a:rPr lang="en-US" sz="1800" dirty="0" err="1">
                <a:latin typeface="Verdana" charset="0"/>
              </a:rPr>
              <a:t>ardi</a:t>
            </a:r>
            <a:r>
              <a:rPr lang="tr-TR" sz="1800" dirty="0">
                <a:latin typeface="Verdana" charset="0"/>
              </a:rPr>
              <a:t>y</a:t>
            </a:r>
            <a:r>
              <a:rPr lang="en-US" sz="1800" dirty="0" err="1">
                <a:latin typeface="Verdana" charset="0"/>
              </a:rPr>
              <a:t>ogra</a:t>
            </a:r>
            <a:r>
              <a:rPr lang="tr-TR" sz="1800" dirty="0">
                <a:latin typeface="Verdana" charset="0"/>
              </a:rPr>
              <a:t>fi</a:t>
            </a:r>
            <a:endParaRPr lang="en-US" sz="1800" dirty="0">
              <a:latin typeface="Verdana" charset="0"/>
            </a:endParaRPr>
          </a:p>
          <a:p>
            <a:pPr lvl="1" eaLnBrk="1" hangingPunct="1">
              <a:lnSpc>
                <a:spcPct val="120000"/>
              </a:lnSpc>
            </a:pPr>
            <a:r>
              <a:rPr lang="tr-TR" sz="1800" dirty="0" smtClean="0">
                <a:latin typeface="Verdana" charset="0"/>
              </a:rPr>
              <a:t>NİPT </a:t>
            </a:r>
            <a:r>
              <a:rPr lang="tr-TR" sz="1600" dirty="0" smtClean="0">
                <a:latin typeface="Verdana" charset="0"/>
              </a:rPr>
              <a:t>(</a:t>
            </a:r>
            <a:r>
              <a:rPr lang="tr-TR" sz="1600" dirty="0" err="1" smtClean="0">
                <a:latin typeface="Verdana" charset="0"/>
              </a:rPr>
              <a:t>Non</a:t>
            </a:r>
            <a:r>
              <a:rPr lang="tr-TR" sz="1600" dirty="0" smtClean="0">
                <a:latin typeface="Verdana" charset="0"/>
              </a:rPr>
              <a:t> </a:t>
            </a:r>
            <a:r>
              <a:rPr lang="tr-TR" sz="1600" dirty="0" err="1" smtClean="0">
                <a:latin typeface="Verdana" charset="0"/>
              </a:rPr>
              <a:t>İnvasive</a:t>
            </a:r>
            <a:r>
              <a:rPr lang="tr-TR" sz="1600" dirty="0" smtClean="0">
                <a:latin typeface="Verdana" charset="0"/>
              </a:rPr>
              <a:t> </a:t>
            </a:r>
            <a:r>
              <a:rPr lang="tr-TR" sz="1600" dirty="0" err="1" smtClean="0">
                <a:latin typeface="Verdana" charset="0"/>
              </a:rPr>
              <a:t>Prenatal</a:t>
            </a:r>
            <a:r>
              <a:rPr lang="tr-TR" sz="1600" dirty="0" smtClean="0">
                <a:latin typeface="Verdana" charset="0"/>
              </a:rPr>
              <a:t> Tanı) </a:t>
            </a:r>
            <a:r>
              <a:rPr lang="tr-TR" sz="1800" dirty="0" err="1" smtClean="0">
                <a:latin typeface="Verdana" charset="0"/>
              </a:rPr>
              <a:t>Maternal</a:t>
            </a:r>
            <a:r>
              <a:rPr lang="tr-TR" sz="1800" dirty="0" smtClean="0">
                <a:latin typeface="Verdana" charset="0"/>
              </a:rPr>
              <a:t> serumda </a:t>
            </a:r>
            <a:r>
              <a:rPr lang="tr-TR" sz="1800" dirty="0" err="1" smtClean="0">
                <a:latin typeface="Verdana" charset="0"/>
              </a:rPr>
              <a:t>fetal</a:t>
            </a:r>
            <a:r>
              <a:rPr lang="tr-TR" sz="1800" dirty="0" smtClean="0">
                <a:latin typeface="Verdana" charset="0"/>
              </a:rPr>
              <a:t> DNA toplamak</a:t>
            </a:r>
            <a:endParaRPr lang="tr-TR" sz="1800" dirty="0">
              <a:latin typeface="Verdana" charset="0"/>
            </a:endParaRPr>
          </a:p>
        </p:txBody>
      </p:sp>
      <p:sp>
        <p:nvSpPr>
          <p:cNvPr id="15365" name="Rectangle 4"/>
          <p:cNvSpPr>
            <a:spLocks noChangeArrowheads="1"/>
          </p:cNvSpPr>
          <p:nvPr/>
        </p:nvSpPr>
        <p:spPr bwMode="auto">
          <a:xfrm>
            <a:off x="440267" y="1073150"/>
            <a:ext cx="8229600" cy="69850"/>
          </a:xfrm>
          <a:prstGeom prst="rect">
            <a:avLst/>
          </a:prstGeom>
          <a:solidFill>
            <a:schemeClr val="hlink"/>
          </a:solidFill>
          <a:ln w="9525">
            <a:solidFill>
              <a:srgbClr val="00FF00"/>
            </a:solidFill>
            <a:miter lim="800000"/>
            <a:headEnd/>
            <a:tailEnd/>
          </a:ln>
        </p:spPr>
        <p:txBody>
          <a:bodyPr wrap="none" anchor="ctr"/>
          <a:lstStyle/>
          <a:p>
            <a:endParaRPr lang="tr-TR">
              <a:solidFill>
                <a:srgbClr val="262626"/>
              </a:solidFill>
              <a:latin typeface="Calibri"/>
            </a:endParaRPr>
          </a:p>
        </p:txBody>
      </p:sp>
    </p:spTree>
    <p:extLst>
      <p:ext uri="{BB962C8B-B14F-4D97-AF65-F5344CB8AC3E}">
        <p14:creationId xmlns:p14="http://schemas.microsoft.com/office/powerpoint/2010/main" val="364753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385711" y="381000"/>
          <a:ext cx="5154789" cy="5181600"/>
        </p:xfrm>
        <a:graphic>
          <a:graphicData uri="http://schemas.openxmlformats.org/presentationml/2006/ole">
            <mc:AlternateContent xmlns:mc="http://schemas.openxmlformats.org/markup-compatibility/2006">
              <mc:Choice xmlns:v="urn:schemas-microsoft-com:vml" Requires="v">
                <p:oleObj spid="_x0000_s63612" name="CorelPhotoPaint.Image.9" r:id="rId4" imgW="3676190" imgH="3695238" progId="">
                  <p:embed/>
                </p:oleObj>
              </mc:Choice>
              <mc:Fallback>
                <p:oleObj name="CorelPhotoPaint.Image.9" r:id="rId4" imgW="3676190" imgH="3695238" progId="">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711" y="381000"/>
                        <a:ext cx="515478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056" name="Text Box 3"/>
          <p:cNvSpPr txBox="1">
            <a:spLocks noChangeArrowheads="1"/>
          </p:cNvSpPr>
          <p:nvPr/>
        </p:nvSpPr>
        <p:spPr bwMode="auto">
          <a:xfrm>
            <a:off x="6858000" y="6477009"/>
            <a:ext cx="212317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fontAlgn="base" hangingPunct="0">
              <a:spcBef>
                <a:spcPct val="0"/>
              </a:spcBef>
              <a:spcAft>
                <a:spcPct val="0"/>
              </a:spcAft>
            </a:pPr>
            <a:r>
              <a:rPr lang="en-US" sz="1000" smtClean="0">
                <a:solidFill>
                  <a:srgbClr val="FFFFFF"/>
                </a:solidFill>
                <a:latin typeface="Arial" charset="0"/>
              </a:rPr>
              <a:t>www.visembryo.com/baby/hp.html</a:t>
            </a:r>
          </a:p>
        </p:txBody>
      </p:sp>
      <p:grpSp>
        <p:nvGrpSpPr>
          <p:cNvPr id="2" name="Group 4"/>
          <p:cNvGrpSpPr>
            <a:grpSpLocks/>
          </p:cNvGrpSpPr>
          <p:nvPr/>
        </p:nvGrpSpPr>
        <p:grpSpPr bwMode="auto">
          <a:xfrm>
            <a:off x="1228104" y="5070475"/>
            <a:ext cx="2251091" cy="1568450"/>
            <a:chOff x="774" y="3194"/>
            <a:chExt cx="1417" cy="988"/>
          </a:xfrm>
        </p:grpSpPr>
        <p:graphicFrame>
          <p:nvGraphicFramePr>
            <p:cNvPr id="2054" name="Object 5"/>
            <p:cNvGraphicFramePr>
              <a:graphicFrameLocks noChangeAspect="1"/>
            </p:cNvGraphicFramePr>
            <p:nvPr/>
          </p:nvGraphicFramePr>
          <p:xfrm>
            <a:off x="1316" y="3194"/>
            <a:ext cx="257" cy="85"/>
          </p:xfrm>
          <a:graphic>
            <a:graphicData uri="http://schemas.openxmlformats.org/presentationml/2006/ole">
              <mc:AlternateContent xmlns:mc="http://schemas.openxmlformats.org/markup-compatibility/2006">
                <mc:Choice xmlns:v="urn:schemas-microsoft-com:vml" Requires="v">
                  <p:oleObj spid="_x0000_s63613" name="CorelDRAW" r:id="rId6" imgW="396000" imgH="128880" progId="">
                    <p:embed/>
                  </p:oleObj>
                </mc:Choice>
                <mc:Fallback>
                  <p:oleObj name="CorelDRAW" r:id="rId6" imgW="396000" imgH="128880" progId="">
                    <p:embed/>
                    <p:pic>
                      <p:nvPicPr>
                        <p:cNvPr id="0" name="Picture 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6" y="3194"/>
                          <a:ext cx="257"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069" name="Text Box 6"/>
            <p:cNvSpPr txBox="1">
              <a:spLocks noChangeArrowheads="1"/>
            </p:cNvSpPr>
            <p:nvPr/>
          </p:nvSpPr>
          <p:spPr bwMode="auto">
            <a:xfrm>
              <a:off x="774" y="3736"/>
              <a:ext cx="1417"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fontAlgn="base" hangingPunct="0">
                <a:spcBef>
                  <a:spcPct val="0"/>
                </a:spcBef>
                <a:spcAft>
                  <a:spcPct val="0"/>
                </a:spcAft>
              </a:pPr>
              <a:r>
                <a:rPr lang="en-US" sz="2000" b="1" smtClean="0">
                  <a:solidFill>
                    <a:srgbClr val="FFFFFF"/>
                  </a:solidFill>
                  <a:latin typeface="Arial" charset="0"/>
                </a:rPr>
                <a:t>Preimplanta</a:t>
              </a:r>
              <a:r>
                <a:rPr lang="tr-TR" sz="2000" b="1" smtClean="0">
                  <a:solidFill>
                    <a:srgbClr val="FFFFFF"/>
                  </a:solidFill>
                  <a:latin typeface="Arial" charset="0"/>
                </a:rPr>
                <a:t>sy</a:t>
              </a:r>
              <a:r>
                <a:rPr lang="en-US" sz="2000" b="1" smtClean="0">
                  <a:solidFill>
                    <a:srgbClr val="FFFFFF"/>
                  </a:solidFill>
                  <a:latin typeface="Arial" charset="0"/>
                </a:rPr>
                <a:t>on</a:t>
              </a:r>
            </a:p>
            <a:p>
              <a:pPr algn="ctr" eaLnBrk="0" fontAlgn="base" hangingPunct="0">
                <a:spcBef>
                  <a:spcPct val="0"/>
                </a:spcBef>
                <a:spcAft>
                  <a:spcPct val="0"/>
                </a:spcAft>
              </a:pPr>
              <a:r>
                <a:rPr lang="en-US" sz="2000" b="1" smtClean="0">
                  <a:solidFill>
                    <a:srgbClr val="FFFFFF"/>
                  </a:solidFill>
                  <a:latin typeface="Arial" charset="0"/>
                </a:rPr>
                <a:t>geneti</a:t>
              </a:r>
              <a:r>
                <a:rPr lang="tr-TR" sz="2000" b="1" smtClean="0">
                  <a:solidFill>
                    <a:srgbClr val="FFFFFF"/>
                  </a:solidFill>
                  <a:latin typeface="Arial" charset="0"/>
                </a:rPr>
                <a:t>k</a:t>
              </a:r>
              <a:r>
                <a:rPr lang="en-US" sz="2000" b="1" smtClean="0">
                  <a:solidFill>
                    <a:srgbClr val="FFFFFF"/>
                  </a:solidFill>
                  <a:latin typeface="Arial" charset="0"/>
                </a:rPr>
                <a:t> </a:t>
              </a:r>
              <a:r>
                <a:rPr lang="tr-TR" sz="2000" b="1" smtClean="0">
                  <a:solidFill>
                    <a:srgbClr val="FFFFFF"/>
                  </a:solidFill>
                  <a:latin typeface="Arial" charset="0"/>
                </a:rPr>
                <a:t>tanı</a:t>
              </a:r>
              <a:endParaRPr lang="en-US" sz="2000" b="1" smtClean="0">
                <a:solidFill>
                  <a:srgbClr val="FFFFFF"/>
                </a:solidFill>
                <a:latin typeface="Arial" charset="0"/>
              </a:endParaRPr>
            </a:p>
          </p:txBody>
        </p:sp>
        <p:sp>
          <p:nvSpPr>
            <p:cNvPr id="2070" name="Line 7"/>
            <p:cNvSpPr>
              <a:spLocks noChangeShapeType="1"/>
            </p:cNvSpPr>
            <p:nvPr/>
          </p:nvSpPr>
          <p:spPr bwMode="auto">
            <a:xfrm>
              <a:off x="1440" y="3360"/>
              <a:ext cx="0" cy="336"/>
            </a:xfrm>
            <a:prstGeom prst="line">
              <a:avLst/>
            </a:prstGeom>
            <a:noFill/>
            <a:ln w="47625">
              <a:solidFill>
                <a:schemeClr val="bg1"/>
              </a:solidFill>
              <a:round/>
              <a:headEnd type="stealth" w="lg" len="lg"/>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400" smtClean="0">
                <a:solidFill>
                  <a:srgbClr val="000000"/>
                </a:solidFill>
                <a:latin typeface="Verdana" charset="0"/>
                <a:ea typeface="ＭＳ Ｐゴシック" charset="0"/>
              </a:endParaRPr>
            </a:p>
          </p:txBody>
        </p:sp>
      </p:grpSp>
      <p:sp>
        <p:nvSpPr>
          <p:cNvPr id="2058" name="Line 8"/>
          <p:cNvSpPr>
            <a:spLocks noChangeShapeType="1"/>
          </p:cNvSpPr>
          <p:nvPr/>
        </p:nvSpPr>
        <p:spPr bwMode="auto">
          <a:xfrm flipV="1">
            <a:off x="4724400" y="5181600"/>
            <a:ext cx="381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400" smtClean="0">
              <a:solidFill>
                <a:srgbClr val="000000"/>
              </a:solidFill>
              <a:latin typeface="Verdana" charset="0"/>
              <a:ea typeface="ＭＳ Ｐゴシック" charset="0"/>
            </a:endParaRPr>
          </a:p>
        </p:txBody>
      </p:sp>
      <p:grpSp>
        <p:nvGrpSpPr>
          <p:cNvPr id="3" name="Group 9"/>
          <p:cNvGrpSpPr>
            <a:grpSpLocks/>
          </p:cNvGrpSpPr>
          <p:nvPr/>
        </p:nvGrpSpPr>
        <p:grpSpPr bwMode="auto">
          <a:xfrm>
            <a:off x="3786182" y="4500570"/>
            <a:ext cx="2336617" cy="2066925"/>
            <a:chOff x="2496" y="2688"/>
            <a:chExt cx="1472" cy="1302"/>
          </a:xfrm>
        </p:grpSpPr>
        <p:graphicFrame>
          <p:nvGraphicFramePr>
            <p:cNvPr id="2053" name="Object 10"/>
            <p:cNvGraphicFramePr>
              <a:graphicFrameLocks noChangeAspect="1"/>
            </p:cNvGraphicFramePr>
            <p:nvPr/>
          </p:nvGraphicFramePr>
          <p:xfrm>
            <a:off x="2496" y="2688"/>
            <a:ext cx="288" cy="132"/>
          </p:xfrm>
          <a:graphic>
            <a:graphicData uri="http://schemas.openxmlformats.org/presentationml/2006/ole">
              <mc:AlternateContent xmlns:mc="http://schemas.openxmlformats.org/markup-compatibility/2006">
                <mc:Choice xmlns:v="urn:schemas-microsoft-com:vml" Requires="v">
                  <p:oleObj spid="_x0000_s63614" name="CorelDRAW" r:id="rId8" imgW="439920" imgH="202680" progId="">
                    <p:embed/>
                  </p:oleObj>
                </mc:Choice>
                <mc:Fallback>
                  <p:oleObj name="CorelDRAW" r:id="rId8" imgW="439920" imgH="202680" progId="">
                    <p:embed/>
                    <p:pic>
                      <p:nvPicPr>
                        <p:cNvPr id="0" name="Picture 8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6" y="2688"/>
                          <a:ext cx="288" cy="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067" name="Text Box 11"/>
            <p:cNvSpPr txBox="1">
              <a:spLocks noChangeArrowheads="1"/>
            </p:cNvSpPr>
            <p:nvPr/>
          </p:nvSpPr>
          <p:spPr bwMode="auto">
            <a:xfrm>
              <a:off x="2918" y="3544"/>
              <a:ext cx="1050"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fontAlgn="base" hangingPunct="0">
                <a:spcBef>
                  <a:spcPct val="0"/>
                </a:spcBef>
                <a:spcAft>
                  <a:spcPct val="0"/>
                </a:spcAft>
              </a:pPr>
              <a:r>
                <a:rPr lang="en-US" sz="2000" b="1" smtClean="0">
                  <a:solidFill>
                    <a:srgbClr val="FFFFFF"/>
                  </a:solidFill>
                  <a:latin typeface="Arial" charset="0"/>
                </a:rPr>
                <a:t>Chorion villi</a:t>
              </a:r>
            </a:p>
            <a:p>
              <a:pPr algn="ctr" eaLnBrk="0" fontAlgn="base" hangingPunct="0">
                <a:spcBef>
                  <a:spcPct val="0"/>
                </a:spcBef>
                <a:spcAft>
                  <a:spcPct val="0"/>
                </a:spcAft>
              </a:pPr>
              <a:r>
                <a:rPr lang="en-US" sz="2000" b="1" smtClean="0">
                  <a:solidFill>
                    <a:srgbClr val="FFFFFF"/>
                  </a:solidFill>
                  <a:latin typeface="Arial" charset="0"/>
                </a:rPr>
                <a:t>sampling</a:t>
              </a:r>
            </a:p>
          </p:txBody>
        </p:sp>
        <p:sp>
          <p:nvSpPr>
            <p:cNvPr id="2068" name="Line 12"/>
            <p:cNvSpPr>
              <a:spLocks noChangeShapeType="1"/>
            </p:cNvSpPr>
            <p:nvPr/>
          </p:nvSpPr>
          <p:spPr bwMode="auto">
            <a:xfrm>
              <a:off x="2736" y="2928"/>
              <a:ext cx="288" cy="528"/>
            </a:xfrm>
            <a:prstGeom prst="line">
              <a:avLst/>
            </a:prstGeom>
            <a:noFill/>
            <a:ln w="47625">
              <a:solidFill>
                <a:schemeClr val="bg1"/>
              </a:solidFill>
              <a:round/>
              <a:headEnd type="stealth" w="lg" len="lg"/>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400" smtClean="0">
                <a:solidFill>
                  <a:srgbClr val="000000"/>
                </a:solidFill>
                <a:latin typeface="Verdana" charset="0"/>
                <a:ea typeface="ＭＳ Ｐゴシック" charset="0"/>
              </a:endParaRPr>
            </a:p>
          </p:txBody>
        </p:sp>
      </p:grpSp>
      <p:grpSp>
        <p:nvGrpSpPr>
          <p:cNvPr id="4" name="Group 13"/>
          <p:cNvGrpSpPr>
            <a:grpSpLocks/>
          </p:cNvGrpSpPr>
          <p:nvPr/>
        </p:nvGrpSpPr>
        <p:grpSpPr bwMode="auto">
          <a:xfrm>
            <a:off x="5072066" y="1357298"/>
            <a:ext cx="3236781" cy="1030288"/>
            <a:chOff x="3187" y="1086"/>
            <a:chExt cx="2038" cy="649"/>
          </a:xfrm>
        </p:grpSpPr>
        <p:graphicFrame>
          <p:nvGraphicFramePr>
            <p:cNvPr id="2052" name="Object 14"/>
            <p:cNvGraphicFramePr>
              <a:graphicFrameLocks noChangeAspect="1"/>
            </p:cNvGraphicFramePr>
            <p:nvPr/>
          </p:nvGraphicFramePr>
          <p:xfrm>
            <a:off x="3187" y="1296"/>
            <a:ext cx="221" cy="439"/>
          </p:xfrm>
          <a:graphic>
            <a:graphicData uri="http://schemas.openxmlformats.org/presentationml/2006/ole">
              <mc:AlternateContent xmlns:mc="http://schemas.openxmlformats.org/markup-compatibility/2006">
                <mc:Choice xmlns:v="urn:schemas-microsoft-com:vml" Requires="v">
                  <p:oleObj spid="_x0000_s63615" name="CorelDRAW" r:id="rId10" imgW="337680" imgH="670320" progId="">
                    <p:embed/>
                  </p:oleObj>
                </mc:Choice>
                <mc:Fallback>
                  <p:oleObj name="CorelDRAW" r:id="rId10" imgW="337680" imgH="670320" progId="">
                    <p:embed/>
                    <p:pic>
                      <p:nvPicPr>
                        <p:cNvPr id="0" name="Picture 8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87" y="1296"/>
                          <a:ext cx="221"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065" name="Text Box 15"/>
            <p:cNvSpPr txBox="1">
              <a:spLocks noChangeArrowheads="1"/>
            </p:cNvSpPr>
            <p:nvPr/>
          </p:nvSpPr>
          <p:spPr bwMode="auto">
            <a:xfrm>
              <a:off x="4158" y="1086"/>
              <a:ext cx="1067"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fontAlgn="base" hangingPunct="0">
                <a:spcBef>
                  <a:spcPct val="0"/>
                </a:spcBef>
                <a:spcAft>
                  <a:spcPct val="0"/>
                </a:spcAft>
              </a:pPr>
              <a:r>
                <a:rPr lang="tr-TR" sz="2000" b="1" dirty="0" smtClean="0">
                  <a:solidFill>
                    <a:srgbClr val="FFFFFF"/>
                  </a:solidFill>
                  <a:latin typeface="Arial" charset="0"/>
                </a:rPr>
                <a:t>k</a:t>
              </a:r>
              <a:r>
                <a:rPr lang="en-US" sz="2000" b="1" dirty="0" err="1" smtClean="0">
                  <a:solidFill>
                    <a:srgbClr val="FFFFFF"/>
                  </a:solidFill>
                  <a:latin typeface="Arial" charset="0"/>
                </a:rPr>
                <a:t>ordo</a:t>
              </a:r>
              <a:r>
                <a:rPr lang="tr-TR" sz="2000" b="1" dirty="0" smtClean="0">
                  <a:solidFill>
                    <a:srgbClr val="FFFFFF"/>
                  </a:solidFill>
                  <a:latin typeface="Arial" charset="0"/>
                </a:rPr>
                <a:t>s</a:t>
              </a:r>
              <a:r>
                <a:rPr lang="en-US" sz="2000" b="1" dirty="0" err="1" smtClean="0">
                  <a:solidFill>
                    <a:srgbClr val="FFFFFF"/>
                  </a:solidFill>
                  <a:latin typeface="Arial" charset="0"/>
                </a:rPr>
                <a:t>ente</a:t>
              </a:r>
              <a:r>
                <a:rPr lang="tr-TR" sz="2000" b="1" dirty="0" smtClean="0">
                  <a:solidFill>
                    <a:srgbClr val="FFFFFF"/>
                  </a:solidFill>
                  <a:latin typeface="Arial" charset="0"/>
                </a:rPr>
                <a:t>z</a:t>
              </a:r>
              <a:endParaRPr lang="en-US" sz="2000" b="1" dirty="0" smtClean="0">
                <a:solidFill>
                  <a:srgbClr val="FFFFFF"/>
                </a:solidFill>
                <a:latin typeface="Arial" charset="0"/>
              </a:endParaRPr>
            </a:p>
          </p:txBody>
        </p:sp>
        <p:sp>
          <p:nvSpPr>
            <p:cNvPr id="2066" name="Line 16"/>
            <p:cNvSpPr>
              <a:spLocks noChangeShapeType="1"/>
            </p:cNvSpPr>
            <p:nvPr/>
          </p:nvSpPr>
          <p:spPr bwMode="auto">
            <a:xfrm flipV="1">
              <a:off x="3456" y="1296"/>
              <a:ext cx="480" cy="192"/>
            </a:xfrm>
            <a:prstGeom prst="line">
              <a:avLst/>
            </a:prstGeom>
            <a:noFill/>
            <a:ln w="47625">
              <a:solidFill>
                <a:schemeClr val="bg1"/>
              </a:solidFill>
              <a:round/>
              <a:headEnd type="stealth" w="lg" len="lg"/>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400" smtClean="0">
                <a:solidFill>
                  <a:srgbClr val="000000"/>
                </a:solidFill>
                <a:latin typeface="Verdana" charset="0"/>
                <a:ea typeface="ＭＳ Ｐゴシック" charset="0"/>
              </a:endParaRPr>
            </a:p>
          </p:txBody>
        </p:sp>
      </p:grpSp>
      <p:grpSp>
        <p:nvGrpSpPr>
          <p:cNvPr id="5" name="Group 17"/>
          <p:cNvGrpSpPr>
            <a:grpSpLocks/>
          </p:cNvGrpSpPr>
          <p:nvPr/>
        </p:nvGrpSpPr>
        <p:grpSpPr bwMode="auto">
          <a:xfrm>
            <a:off x="5286380" y="3357562"/>
            <a:ext cx="3260907" cy="1125537"/>
            <a:chOff x="3151" y="2165"/>
            <a:chExt cx="2054" cy="709"/>
          </a:xfrm>
        </p:grpSpPr>
        <p:graphicFrame>
          <p:nvGraphicFramePr>
            <p:cNvPr id="2051" name="Object 18"/>
            <p:cNvGraphicFramePr>
              <a:graphicFrameLocks noChangeAspect="1"/>
            </p:cNvGraphicFramePr>
            <p:nvPr/>
          </p:nvGraphicFramePr>
          <p:xfrm>
            <a:off x="3151" y="2165"/>
            <a:ext cx="209" cy="283"/>
          </p:xfrm>
          <a:graphic>
            <a:graphicData uri="http://schemas.openxmlformats.org/presentationml/2006/ole">
              <mc:AlternateContent xmlns:mc="http://schemas.openxmlformats.org/markup-compatibility/2006">
                <mc:Choice xmlns:v="urn:schemas-microsoft-com:vml" Requires="v">
                  <p:oleObj spid="_x0000_s63616" name="CorelDRAW" r:id="rId12" imgW="316440" imgH="431280" progId="">
                    <p:embed/>
                  </p:oleObj>
                </mc:Choice>
                <mc:Fallback>
                  <p:oleObj name="CorelDRAW" r:id="rId12" imgW="316440" imgH="431280" progId="">
                    <p:embed/>
                    <p:pic>
                      <p:nvPicPr>
                        <p:cNvPr id="0" name="Picture 8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51" y="2165"/>
                          <a:ext cx="209"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063" name="Text Box 19"/>
            <p:cNvSpPr txBox="1">
              <a:spLocks noChangeArrowheads="1"/>
            </p:cNvSpPr>
            <p:nvPr/>
          </p:nvSpPr>
          <p:spPr bwMode="auto">
            <a:xfrm>
              <a:off x="4020" y="2622"/>
              <a:ext cx="1185"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fontAlgn="base" hangingPunct="0">
                <a:spcBef>
                  <a:spcPct val="0"/>
                </a:spcBef>
                <a:spcAft>
                  <a:spcPct val="0"/>
                </a:spcAft>
              </a:pPr>
              <a:r>
                <a:rPr lang="en-US" sz="2000" b="1" dirty="0" err="1" smtClean="0">
                  <a:solidFill>
                    <a:srgbClr val="FFFFFF"/>
                  </a:solidFill>
                  <a:latin typeface="Arial" charset="0"/>
                </a:rPr>
                <a:t>amni</a:t>
              </a:r>
              <a:r>
                <a:rPr lang="tr-TR" sz="2000" b="1" dirty="0" smtClean="0">
                  <a:solidFill>
                    <a:srgbClr val="FFFFFF"/>
                  </a:solidFill>
                  <a:latin typeface="Arial" charset="0"/>
                </a:rPr>
                <a:t>y</a:t>
              </a:r>
              <a:r>
                <a:rPr lang="en-US" sz="2000" b="1" dirty="0" smtClean="0">
                  <a:solidFill>
                    <a:srgbClr val="FFFFFF"/>
                  </a:solidFill>
                  <a:latin typeface="Arial" charset="0"/>
                </a:rPr>
                <a:t>o</a:t>
              </a:r>
              <a:r>
                <a:rPr lang="tr-TR" sz="2000" b="1" dirty="0" smtClean="0">
                  <a:solidFill>
                    <a:srgbClr val="FFFFFF"/>
                  </a:solidFill>
                  <a:latin typeface="Arial" charset="0"/>
                </a:rPr>
                <a:t>s</a:t>
              </a:r>
              <a:r>
                <a:rPr lang="en-US" sz="2000" b="1" dirty="0" err="1" smtClean="0">
                  <a:solidFill>
                    <a:srgbClr val="FFFFFF"/>
                  </a:solidFill>
                  <a:latin typeface="Arial" charset="0"/>
                </a:rPr>
                <a:t>ente</a:t>
              </a:r>
              <a:r>
                <a:rPr lang="tr-TR" sz="2000" b="1" dirty="0" smtClean="0">
                  <a:solidFill>
                    <a:srgbClr val="FFFFFF"/>
                  </a:solidFill>
                  <a:latin typeface="Arial" charset="0"/>
                </a:rPr>
                <a:t>z</a:t>
              </a:r>
              <a:endParaRPr lang="en-US" sz="2000" b="1" dirty="0" smtClean="0">
                <a:solidFill>
                  <a:srgbClr val="FFFFFF"/>
                </a:solidFill>
                <a:latin typeface="Arial" charset="0"/>
              </a:endParaRPr>
            </a:p>
          </p:txBody>
        </p:sp>
        <p:sp>
          <p:nvSpPr>
            <p:cNvPr id="2064" name="Line 20"/>
            <p:cNvSpPr>
              <a:spLocks noChangeShapeType="1"/>
            </p:cNvSpPr>
            <p:nvPr/>
          </p:nvSpPr>
          <p:spPr bwMode="auto">
            <a:xfrm>
              <a:off x="3408" y="2400"/>
              <a:ext cx="480" cy="288"/>
            </a:xfrm>
            <a:prstGeom prst="line">
              <a:avLst/>
            </a:prstGeom>
            <a:noFill/>
            <a:ln w="47625">
              <a:solidFill>
                <a:schemeClr val="bg1"/>
              </a:solidFill>
              <a:round/>
              <a:headEnd type="stealth" w="lg" len="lg"/>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400" smtClean="0">
                <a:solidFill>
                  <a:srgbClr val="000000"/>
                </a:solidFill>
                <a:latin typeface="Verdana" charset="0"/>
                <a:ea typeface="ＭＳ Ｐゴシック" charset="0"/>
              </a:endParaRPr>
            </a:p>
          </p:txBody>
        </p:sp>
      </p:grpSp>
      <p:sp>
        <p:nvSpPr>
          <p:cNvPr id="2062" name="Text Box 21"/>
          <p:cNvSpPr txBox="1">
            <a:spLocks noChangeArrowheads="1"/>
          </p:cNvSpPr>
          <p:nvPr/>
        </p:nvSpPr>
        <p:spPr bwMode="auto">
          <a:xfrm>
            <a:off x="237067" y="152400"/>
            <a:ext cx="199355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fontAlgn="base" hangingPunct="0">
              <a:spcBef>
                <a:spcPct val="0"/>
              </a:spcBef>
              <a:spcAft>
                <a:spcPct val="0"/>
              </a:spcAft>
            </a:pPr>
            <a:r>
              <a:rPr lang="en-US" dirty="0" smtClean="0">
                <a:solidFill>
                  <a:srgbClr val="FFFF00"/>
                </a:solidFill>
                <a:latin typeface="Arial" charset="0"/>
              </a:rPr>
              <a:t>Prenatal </a:t>
            </a:r>
            <a:r>
              <a:rPr lang="tr-TR" dirty="0" smtClean="0">
                <a:solidFill>
                  <a:srgbClr val="FFFF00"/>
                </a:solidFill>
                <a:latin typeface="Arial" charset="0"/>
              </a:rPr>
              <a:t>Tanı</a:t>
            </a:r>
          </a:p>
          <a:p>
            <a:pPr eaLnBrk="0" fontAlgn="base" hangingPunct="0">
              <a:spcBef>
                <a:spcPct val="0"/>
              </a:spcBef>
              <a:spcAft>
                <a:spcPct val="0"/>
              </a:spcAft>
            </a:pPr>
            <a:r>
              <a:rPr lang="tr-TR" dirty="0" smtClean="0">
                <a:solidFill>
                  <a:srgbClr val="FFFF00"/>
                </a:solidFill>
                <a:latin typeface="Arial" charset="0"/>
              </a:rPr>
              <a:t>Yöntemleri</a:t>
            </a:r>
            <a:endParaRPr lang="en-US" dirty="0" smtClean="0">
              <a:solidFill>
                <a:srgbClr val="FFFF00"/>
              </a:solidFill>
              <a:latin typeface="Arial" charset="0"/>
            </a:endParaRPr>
          </a:p>
        </p:txBody>
      </p:sp>
    </p:spTree>
    <p:extLst>
      <p:ext uri="{BB962C8B-B14F-4D97-AF65-F5344CB8AC3E}">
        <p14:creationId xmlns:p14="http://schemas.microsoft.com/office/powerpoint/2010/main" val="4137159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179215" y="160338"/>
            <a:ext cx="8857544" cy="6697662"/>
            <a:chOff x="113" y="73"/>
            <a:chExt cx="5579" cy="4219"/>
          </a:xfrm>
        </p:grpSpPr>
        <p:sp>
          <p:nvSpPr>
            <p:cNvPr id="16388" name="Rectangle 3"/>
            <p:cNvSpPr>
              <a:spLocks noChangeArrowheads="1"/>
            </p:cNvSpPr>
            <p:nvPr/>
          </p:nvSpPr>
          <p:spPr bwMode="auto">
            <a:xfrm>
              <a:off x="113" y="210"/>
              <a:ext cx="5579" cy="4082"/>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tr-TR" sz="2400" smtClean="0">
                <a:solidFill>
                  <a:srgbClr val="000000"/>
                </a:solidFill>
                <a:latin typeface="Verdana" charset="0"/>
                <a:ea typeface="ＭＳ Ｐゴシック" charset="0"/>
              </a:endParaRPr>
            </a:p>
          </p:txBody>
        </p:sp>
        <p:grpSp>
          <p:nvGrpSpPr>
            <p:cNvPr id="16389" name="Group 4"/>
            <p:cNvGrpSpPr>
              <a:grpSpLocks/>
            </p:cNvGrpSpPr>
            <p:nvPr/>
          </p:nvGrpSpPr>
          <p:grpSpPr bwMode="auto">
            <a:xfrm>
              <a:off x="201" y="73"/>
              <a:ext cx="5491" cy="4174"/>
              <a:chOff x="201" y="73"/>
              <a:chExt cx="5491" cy="4174"/>
            </a:xfrm>
          </p:grpSpPr>
          <p:sp>
            <p:nvSpPr>
              <p:cNvPr id="16390" name="AutoShape 5"/>
              <p:cNvSpPr>
                <a:spLocks noChangeArrowheads="1"/>
              </p:cNvSpPr>
              <p:nvPr/>
            </p:nvSpPr>
            <p:spPr bwMode="auto">
              <a:xfrm>
                <a:off x="203" y="765"/>
                <a:ext cx="2313" cy="2268"/>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tr-TR" sz="2400" smtClean="0">
                  <a:solidFill>
                    <a:srgbClr val="000000"/>
                  </a:solidFill>
                  <a:latin typeface="Verdana" charset="0"/>
                  <a:ea typeface="ＭＳ Ｐゴシック" charset="0"/>
                </a:endParaRPr>
              </a:p>
            </p:txBody>
          </p:sp>
          <p:sp>
            <p:nvSpPr>
              <p:cNvPr id="16391" name="Oval 6"/>
              <p:cNvSpPr>
                <a:spLocks noChangeArrowheads="1"/>
              </p:cNvSpPr>
              <p:nvPr/>
            </p:nvSpPr>
            <p:spPr bwMode="auto">
              <a:xfrm>
                <a:off x="611" y="946"/>
                <a:ext cx="1814" cy="1951"/>
              </a:xfrm>
              <a:prstGeom prst="ellipse">
                <a:avLst/>
              </a:prstGeom>
              <a:solidFill>
                <a:srgbClr val="EAEAEA"/>
              </a:solidFill>
              <a:ln w="76200" cmpd="tri">
                <a:solidFill>
                  <a:srgbClr val="CC6600"/>
                </a:solidFill>
                <a:round/>
                <a:headEnd/>
                <a:tailEnd/>
              </a:ln>
            </p:spPr>
            <p:txBody>
              <a:bodyPr wrap="none" anchor="ctr"/>
              <a:lstStyle/>
              <a:p>
                <a:pPr eaLnBrk="0" fontAlgn="base" hangingPunct="0">
                  <a:spcBef>
                    <a:spcPct val="0"/>
                  </a:spcBef>
                  <a:spcAft>
                    <a:spcPct val="0"/>
                  </a:spcAft>
                </a:pPr>
                <a:endParaRPr lang="tr-TR" sz="2400" smtClean="0">
                  <a:solidFill>
                    <a:srgbClr val="000000"/>
                  </a:solidFill>
                  <a:latin typeface="Verdana" charset="0"/>
                  <a:ea typeface="ＭＳ Ｐゴシック" charset="0"/>
                </a:endParaRPr>
              </a:p>
            </p:txBody>
          </p:sp>
          <p:sp>
            <p:nvSpPr>
              <p:cNvPr id="16392" name="Oval 7"/>
              <p:cNvSpPr>
                <a:spLocks noChangeArrowheads="1"/>
              </p:cNvSpPr>
              <p:nvPr/>
            </p:nvSpPr>
            <p:spPr bwMode="auto">
              <a:xfrm>
                <a:off x="747" y="1128"/>
                <a:ext cx="1315" cy="1588"/>
              </a:xfrm>
              <a:prstGeom prst="ellipse">
                <a:avLst/>
              </a:prstGeom>
              <a:solidFill>
                <a:schemeClr val="accent1"/>
              </a:solidFill>
              <a:ln w="38100" cmpd="dbl">
                <a:solidFill>
                  <a:schemeClr val="tx1"/>
                </a:solidFill>
                <a:round/>
                <a:headEnd/>
                <a:tailEnd/>
              </a:ln>
            </p:spPr>
            <p:txBody>
              <a:bodyPr wrap="none" anchor="ctr"/>
              <a:lstStyle/>
              <a:p>
                <a:pPr eaLnBrk="0" fontAlgn="base" hangingPunct="0">
                  <a:spcBef>
                    <a:spcPct val="0"/>
                  </a:spcBef>
                  <a:spcAft>
                    <a:spcPct val="0"/>
                  </a:spcAft>
                </a:pPr>
                <a:endParaRPr lang="tr-TR" sz="2400" smtClean="0">
                  <a:solidFill>
                    <a:srgbClr val="000000"/>
                  </a:solidFill>
                  <a:latin typeface="Verdana" charset="0"/>
                  <a:ea typeface="ＭＳ Ｐゴシック" charset="0"/>
                </a:endParaRPr>
              </a:p>
            </p:txBody>
          </p:sp>
          <p:sp>
            <p:nvSpPr>
              <p:cNvPr id="303112" name="Freeform 8"/>
              <p:cNvSpPr>
                <a:spLocks/>
              </p:cNvSpPr>
              <p:nvPr/>
            </p:nvSpPr>
            <p:spPr bwMode="auto">
              <a:xfrm rot="-1000857">
                <a:off x="938" y="1395"/>
                <a:ext cx="680" cy="998"/>
              </a:xfrm>
              <a:custGeom>
                <a:avLst/>
                <a:gdLst/>
                <a:ahLst/>
                <a:cxnLst>
                  <a:cxn ang="0">
                    <a:pos x="30" y="204"/>
                  </a:cxn>
                  <a:cxn ang="0">
                    <a:pos x="121" y="23"/>
                  </a:cxn>
                  <a:cxn ang="0">
                    <a:pos x="302" y="68"/>
                  </a:cxn>
                  <a:cxn ang="0">
                    <a:pos x="348" y="249"/>
                  </a:cxn>
                  <a:cxn ang="0">
                    <a:pos x="438" y="522"/>
                  </a:cxn>
                  <a:cxn ang="0">
                    <a:pos x="257" y="839"/>
                  </a:cxn>
                  <a:cxn ang="0">
                    <a:pos x="30" y="839"/>
                  </a:cxn>
                  <a:cxn ang="0">
                    <a:pos x="76" y="567"/>
                  </a:cxn>
                  <a:cxn ang="0">
                    <a:pos x="166" y="386"/>
                  </a:cxn>
                  <a:cxn ang="0">
                    <a:pos x="76" y="295"/>
                  </a:cxn>
                  <a:cxn ang="0">
                    <a:pos x="30" y="204"/>
                  </a:cxn>
                </a:cxnLst>
                <a:rect l="0" t="0" r="r" b="b"/>
                <a:pathLst>
                  <a:path w="453" h="892">
                    <a:moveTo>
                      <a:pt x="30" y="204"/>
                    </a:moveTo>
                    <a:cubicBezTo>
                      <a:pt x="37" y="159"/>
                      <a:pt x="76" y="46"/>
                      <a:pt x="121" y="23"/>
                    </a:cubicBezTo>
                    <a:cubicBezTo>
                      <a:pt x="166" y="0"/>
                      <a:pt x="264" y="30"/>
                      <a:pt x="302" y="68"/>
                    </a:cubicBezTo>
                    <a:cubicBezTo>
                      <a:pt x="340" y="106"/>
                      <a:pt x="325" y="173"/>
                      <a:pt x="348" y="249"/>
                    </a:cubicBezTo>
                    <a:cubicBezTo>
                      <a:pt x="371" y="325"/>
                      <a:pt x="453" y="424"/>
                      <a:pt x="438" y="522"/>
                    </a:cubicBezTo>
                    <a:cubicBezTo>
                      <a:pt x="423" y="620"/>
                      <a:pt x="325" y="786"/>
                      <a:pt x="257" y="839"/>
                    </a:cubicBezTo>
                    <a:cubicBezTo>
                      <a:pt x="189" y="892"/>
                      <a:pt x="60" y="884"/>
                      <a:pt x="30" y="839"/>
                    </a:cubicBezTo>
                    <a:cubicBezTo>
                      <a:pt x="0" y="794"/>
                      <a:pt x="53" y="642"/>
                      <a:pt x="76" y="567"/>
                    </a:cubicBezTo>
                    <a:cubicBezTo>
                      <a:pt x="99" y="492"/>
                      <a:pt x="166" y="431"/>
                      <a:pt x="166" y="386"/>
                    </a:cubicBezTo>
                    <a:cubicBezTo>
                      <a:pt x="166" y="341"/>
                      <a:pt x="99" y="325"/>
                      <a:pt x="76" y="295"/>
                    </a:cubicBezTo>
                    <a:cubicBezTo>
                      <a:pt x="53" y="265"/>
                      <a:pt x="23" y="249"/>
                      <a:pt x="30" y="204"/>
                    </a:cubicBezTo>
                    <a:close/>
                  </a:path>
                </a:pathLst>
              </a:custGeom>
              <a:gradFill rotWithShape="1">
                <a:gsLst>
                  <a:gs pos="0">
                    <a:schemeClr val="bg2"/>
                  </a:gs>
                  <a:gs pos="100000">
                    <a:schemeClr val="bg2">
                      <a:gamma/>
                      <a:shade val="46275"/>
                      <a:invGamma/>
                    </a:schemeClr>
                  </a:gs>
                </a:gsLst>
                <a:path path="rect">
                  <a:fillToRect l="50000" t="50000" r="50000" b="50000"/>
                </a:path>
              </a:gradFill>
              <a:ln w="19050" cmpd="sng">
                <a:solidFill>
                  <a:schemeClr val="tx1"/>
                </a:solidFill>
                <a:round/>
                <a:headEnd/>
                <a:tailEnd/>
              </a:ln>
              <a:effectLst/>
            </p:spPr>
            <p:txBody>
              <a:bodyPr/>
              <a:lstStyle/>
              <a:p>
                <a:pPr eaLnBrk="0" fontAlgn="base" hangingPunct="0">
                  <a:spcBef>
                    <a:spcPct val="0"/>
                  </a:spcBef>
                  <a:spcAft>
                    <a:spcPct val="0"/>
                  </a:spcAft>
                  <a:defRPr/>
                </a:pPr>
                <a:endParaRPr lang="tr-TR" sz="2400">
                  <a:solidFill>
                    <a:srgbClr val="000000"/>
                  </a:solidFill>
                  <a:latin typeface="Verdana" pitchFamily="34" charset="0"/>
                  <a:ea typeface="ＭＳ Ｐゴシック" charset="0"/>
                </a:endParaRPr>
              </a:p>
            </p:txBody>
          </p:sp>
          <p:sp>
            <p:nvSpPr>
              <p:cNvPr id="16394" name="Freeform 9"/>
              <p:cNvSpPr>
                <a:spLocks/>
              </p:cNvSpPr>
              <p:nvPr/>
            </p:nvSpPr>
            <p:spPr bwMode="auto">
              <a:xfrm>
                <a:off x="201" y="1369"/>
                <a:ext cx="974" cy="974"/>
              </a:xfrm>
              <a:custGeom>
                <a:avLst/>
                <a:gdLst>
                  <a:gd name="T0" fmla="*/ 969 w 974"/>
                  <a:gd name="T1" fmla="*/ 540 h 974"/>
                  <a:gd name="T2" fmla="*/ 885 w 974"/>
                  <a:gd name="T3" fmla="*/ 560 h 974"/>
                  <a:gd name="T4" fmla="*/ 636 w 974"/>
                  <a:gd name="T5" fmla="*/ 530 h 974"/>
                  <a:gd name="T6" fmla="*/ 119 w 974"/>
                  <a:gd name="T7" fmla="*/ 439 h 974"/>
                  <a:gd name="T8" fmla="*/ 4 w 974"/>
                  <a:gd name="T9" fmla="*/ 76 h 974"/>
                  <a:gd name="T10" fmla="*/ 4 w 974"/>
                  <a:gd name="T11" fmla="*/ 893 h 974"/>
                  <a:gd name="T12" fmla="*/ 105 w 974"/>
                  <a:gd name="T13" fmla="*/ 561 h 974"/>
                  <a:gd name="T14" fmla="*/ 636 w 974"/>
                  <a:gd name="T15" fmla="*/ 575 h 974"/>
                  <a:gd name="T16" fmla="*/ 866 w 974"/>
                  <a:gd name="T17" fmla="*/ 630 h 974"/>
                  <a:gd name="T18" fmla="*/ 912 w 974"/>
                  <a:gd name="T19" fmla="*/ 714 h 974"/>
                  <a:gd name="T20" fmla="*/ 969 w 974"/>
                  <a:gd name="T21" fmla="*/ 540 h 9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4"/>
                  <a:gd name="T34" fmla="*/ 0 h 974"/>
                  <a:gd name="T35" fmla="*/ 974 w 974"/>
                  <a:gd name="T36" fmla="*/ 974 h 9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4" h="974">
                    <a:moveTo>
                      <a:pt x="969" y="540"/>
                    </a:moveTo>
                    <a:cubicBezTo>
                      <a:pt x="964" y="514"/>
                      <a:pt x="940" y="562"/>
                      <a:pt x="885" y="560"/>
                    </a:cubicBezTo>
                    <a:cubicBezTo>
                      <a:pt x="830" y="558"/>
                      <a:pt x="763" y="550"/>
                      <a:pt x="636" y="530"/>
                    </a:cubicBezTo>
                    <a:cubicBezTo>
                      <a:pt x="509" y="510"/>
                      <a:pt x="224" y="515"/>
                      <a:pt x="119" y="439"/>
                    </a:cubicBezTo>
                    <a:cubicBezTo>
                      <a:pt x="14" y="363"/>
                      <a:pt x="23" y="0"/>
                      <a:pt x="4" y="76"/>
                    </a:cubicBezTo>
                    <a:lnTo>
                      <a:pt x="4" y="893"/>
                    </a:lnTo>
                    <a:cubicBezTo>
                      <a:pt x="21" y="974"/>
                      <a:pt x="0" y="614"/>
                      <a:pt x="105" y="561"/>
                    </a:cubicBezTo>
                    <a:cubicBezTo>
                      <a:pt x="210" y="508"/>
                      <a:pt x="509" y="564"/>
                      <a:pt x="636" y="575"/>
                    </a:cubicBezTo>
                    <a:cubicBezTo>
                      <a:pt x="763" y="586"/>
                      <a:pt x="821" y="607"/>
                      <a:pt x="866" y="630"/>
                    </a:cubicBezTo>
                    <a:cubicBezTo>
                      <a:pt x="912" y="653"/>
                      <a:pt x="895" y="729"/>
                      <a:pt x="912" y="714"/>
                    </a:cubicBezTo>
                    <a:cubicBezTo>
                      <a:pt x="929" y="699"/>
                      <a:pt x="974" y="566"/>
                      <a:pt x="969" y="540"/>
                    </a:cubicBezTo>
                    <a:close/>
                  </a:path>
                </a:pathLst>
              </a:custGeom>
              <a:solidFill>
                <a:srgbClr val="FF3300"/>
              </a:solidFill>
              <a:ln w="9525">
                <a:solidFill>
                  <a:schemeClr val="tx1"/>
                </a:solidFill>
                <a:round/>
                <a:headEnd/>
                <a:tailEnd/>
              </a:ln>
            </p:spPr>
            <p:txBody>
              <a:bodyPr/>
              <a:lstStyle/>
              <a:p>
                <a:pPr eaLnBrk="0" fontAlgn="base" hangingPunct="0">
                  <a:spcBef>
                    <a:spcPct val="0"/>
                  </a:spcBef>
                  <a:spcAft>
                    <a:spcPct val="0"/>
                  </a:spcAft>
                </a:pPr>
                <a:endParaRPr lang="en-US" sz="2400" smtClean="0">
                  <a:solidFill>
                    <a:srgbClr val="000000"/>
                  </a:solidFill>
                  <a:latin typeface="Verdana" charset="0"/>
                  <a:ea typeface="ＭＳ Ｐゴシック" charset="0"/>
                </a:endParaRPr>
              </a:p>
            </p:txBody>
          </p:sp>
          <p:grpSp>
            <p:nvGrpSpPr>
              <p:cNvPr id="16395" name="Group 10"/>
              <p:cNvGrpSpPr>
                <a:grpSpLocks/>
              </p:cNvGrpSpPr>
              <p:nvPr/>
            </p:nvGrpSpPr>
            <p:grpSpPr bwMode="auto">
              <a:xfrm rot="-1865448">
                <a:off x="2109" y="744"/>
                <a:ext cx="1451" cy="273"/>
                <a:chOff x="2200" y="879"/>
                <a:chExt cx="1950" cy="273"/>
              </a:xfrm>
            </p:grpSpPr>
            <p:sp>
              <p:nvSpPr>
                <p:cNvPr id="16428" name="Rectangle 11"/>
                <p:cNvSpPr>
                  <a:spLocks noChangeArrowheads="1"/>
                </p:cNvSpPr>
                <p:nvPr/>
              </p:nvSpPr>
              <p:spPr bwMode="auto">
                <a:xfrm rot="6478">
                  <a:off x="2999" y="880"/>
                  <a:ext cx="580" cy="272"/>
                </a:xfrm>
                <a:prstGeom prst="rect">
                  <a:avLst/>
                </a:prstGeom>
                <a:solidFill>
                  <a:srgbClr val="CC6600"/>
                </a:solidFill>
                <a:ln w="19050">
                  <a:solidFill>
                    <a:schemeClr val="tx1"/>
                  </a:solidFill>
                  <a:miter lim="800000"/>
                  <a:headEnd/>
                  <a:tailEnd/>
                </a:ln>
              </p:spPr>
              <p:txBody>
                <a:bodyPr wrap="none" anchor="ctr"/>
                <a:lstStyle/>
                <a:p>
                  <a:pPr eaLnBrk="0" fontAlgn="base" hangingPunct="0">
                    <a:spcBef>
                      <a:spcPct val="0"/>
                    </a:spcBef>
                    <a:spcAft>
                      <a:spcPct val="0"/>
                    </a:spcAft>
                  </a:pPr>
                  <a:endParaRPr lang="tr-TR" sz="2400" smtClean="0">
                    <a:solidFill>
                      <a:srgbClr val="000000"/>
                    </a:solidFill>
                    <a:latin typeface="Verdana" charset="0"/>
                    <a:ea typeface="ＭＳ Ｐゴシック" charset="0"/>
                  </a:endParaRPr>
                </a:p>
              </p:txBody>
            </p:sp>
            <p:sp>
              <p:nvSpPr>
                <p:cNvPr id="16429" name="Rectangle 12"/>
                <p:cNvSpPr>
                  <a:spLocks noChangeArrowheads="1"/>
                </p:cNvSpPr>
                <p:nvPr/>
              </p:nvSpPr>
              <p:spPr bwMode="auto">
                <a:xfrm rot="6478">
                  <a:off x="3378" y="880"/>
                  <a:ext cx="443" cy="272"/>
                </a:xfrm>
                <a:prstGeom prst="rect">
                  <a:avLst/>
                </a:prstGeom>
                <a:solidFill>
                  <a:schemeClr val="bg1"/>
                </a:solidFill>
                <a:ln w="19050">
                  <a:solidFill>
                    <a:schemeClr val="tx1"/>
                  </a:solidFill>
                  <a:miter lim="800000"/>
                  <a:headEnd/>
                  <a:tailEnd/>
                </a:ln>
              </p:spPr>
              <p:txBody>
                <a:bodyPr wrap="none" anchor="ctr"/>
                <a:lstStyle/>
                <a:p>
                  <a:pPr eaLnBrk="0" fontAlgn="base" hangingPunct="0">
                    <a:spcBef>
                      <a:spcPct val="0"/>
                    </a:spcBef>
                    <a:spcAft>
                      <a:spcPct val="0"/>
                    </a:spcAft>
                  </a:pPr>
                  <a:endParaRPr lang="tr-TR" sz="2400" smtClean="0">
                    <a:solidFill>
                      <a:srgbClr val="000000"/>
                    </a:solidFill>
                    <a:latin typeface="Verdana" charset="0"/>
                    <a:ea typeface="ＭＳ Ｐゴシック" charset="0"/>
                  </a:endParaRPr>
                </a:p>
              </p:txBody>
            </p:sp>
            <p:sp>
              <p:nvSpPr>
                <p:cNvPr id="16430" name="AutoShape 13"/>
                <p:cNvSpPr>
                  <a:spLocks noChangeArrowheads="1"/>
                </p:cNvSpPr>
                <p:nvPr/>
              </p:nvSpPr>
              <p:spPr bwMode="auto">
                <a:xfrm rot="-5393522">
                  <a:off x="2573" y="616"/>
                  <a:ext cx="54" cy="799"/>
                </a:xfrm>
                <a:prstGeom prst="triangle">
                  <a:avLst>
                    <a:gd name="adj" fmla="val 50000"/>
                  </a:avLst>
                </a:prstGeom>
                <a:solidFill>
                  <a:schemeClr val="tx1"/>
                </a:solidFill>
                <a:ln w="19050">
                  <a:solidFill>
                    <a:schemeClr val="tx1"/>
                  </a:solidFill>
                  <a:miter lim="800000"/>
                  <a:headEnd/>
                  <a:tailEnd/>
                </a:ln>
              </p:spPr>
              <p:txBody>
                <a:bodyPr wrap="none" anchor="ctr"/>
                <a:lstStyle/>
                <a:p>
                  <a:pPr eaLnBrk="0" fontAlgn="base" hangingPunct="0">
                    <a:spcBef>
                      <a:spcPct val="0"/>
                    </a:spcBef>
                    <a:spcAft>
                      <a:spcPct val="0"/>
                    </a:spcAft>
                  </a:pPr>
                  <a:endParaRPr lang="tr-TR" sz="2400" smtClean="0">
                    <a:solidFill>
                      <a:srgbClr val="000000"/>
                    </a:solidFill>
                    <a:latin typeface="Verdana" charset="0"/>
                    <a:ea typeface="ＭＳ Ｐゴシック" charset="0"/>
                  </a:endParaRPr>
                </a:p>
              </p:txBody>
            </p:sp>
            <p:sp>
              <p:nvSpPr>
                <p:cNvPr id="16431" name="Rectangle 14"/>
                <p:cNvSpPr>
                  <a:spLocks noChangeArrowheads="1"/>
                </p:cNvSpPr>
                <p:nvPr/>
              </p:nvSpPr>
              <p:spPr bwMode="auto">
                <a:xfrm rot="6478">
                  <a:off x="3347" y="880"/>
                  <a:ext cx="78" cy="272"/>
                </a:xfrm>
                <a:prstGeom prst="rect">
                  <a:avLst/>
                </a:prstGeom>
                <a:solidFill>
                  <a:schemeClr val="tx1"/>
                </a:solidFill>
                <a:ln w="19050">
                  <a:solidFill>
                    <a:schemeClr val="tx1"/>
                  </a:solidFill>
                  <a:miter lim="800000"/>
                  <a:headEnd/>
                  <a:tailEnd/>
                </a:ln>
              </p:spPr>
              <p:txBody>
                <a:bodyPr wrap="none" anchor="ctr"/>
                <a:lstStyle/>
                <a:p>
                  <a:pPr eaLnBrk="0" fontAlgn="base" hangingPunct="0">
                    <a:spcBef>
                      <a:spcPct val="0"/>
                    </a:spcBef>
                    <a:spcAft>
                      <a:spcPct val="0"/>
                    </a:spcAft>
                  </a:pPr>
                  <a:endParaRPr lang="tr-TR" sz="2400" smtClean="0">
                    <a:solidFill>
                      <a:srgbClr val="000000"/>
                    </a:solidFill>
                    <a:latin typeface="Verdana" charset="0"/>
                    <a:ea typeface="ＭＳ Ｐゴシック" charset="0"/>
                  </a:endParaRPr>
                </a:p>
              </p:txBody>
            </p:sp>
            <p:sp>
              <p:nvSpPr>
                <p:cNvPr id="16432" name="Rectangle 15"/>
                <p:cNvSpPr>
                  <a:spLocks noChangeArrowheads="1"/>
                </p:cNvSpPr>
                <p:nvPr/>
              </p:nvSpPr>
              <p:spPr bwMode="auto">
                <a:xfrm rot="6478">
                  <a:off x="3440" y="992"/>
                  <a:ext cx="657" cy="46"/>
                </a:xfrm>
                <a:prstGeom prst="rect">
                  <a:avLst/>
                </a:prstGeom>
                <a:solidFill>
                  <a:schemeClr val="tx1"/>
                </a:solidFill>
                <a:ln w="19050">
                  <a:solidFill>
                    <a:schemeClr val="tx1"/>
                  </a:solidFill>
                  <a:miter lim="800000"/>
                  <a:headEnd/>
                  <a:tailEnd/>
                </a:ln>
              </p:spPr>
              <p:txBody>
                <a:bodyPr wrap="none" anchor="ctr"/>
                <a:lstStyle/>
                <a:p>
                  <a:pPr eaLnBrk="0" fontAlgn="base" hangingPunct="0">
                    <a:spcBef>
                      <a:spcPct val="0"/>
                    </a:spcBef>
                    <a:spcAft>
                      <a:spcPct val="0"/>
                    </a:spcAft>
                  </a:pPr>
                  <a:endParaRPr lang="tr-TR" sz="2400" smtClean="0">
                    <a:solidFill>
                      <a:srgbClr val="000000"/>
                    </a:solidFill>
                    <a:latin typeface="Verdana" charset="0"/>
                    <a:ea typeface="ＭＳ Ｐゴシック" charset="0"/>
                  </a:endParaRPr>
                </a:p>
              </p:txBody>
            </p:sp>
            <p:sp>
              <p:nvSpPr>
                <p:cNvPr id="16433" name="Rectangle 16"/>
                <p:cNvSpPr>
                  <a:spLocks noChangeArrowheads="1"/>
                </p:cNvSpPr>
                <p:nvPr/>
              </p:nvSpPr>
              <p:spPr bwMode="auto">
                <a:xfrm rot="6478">
                  <a:off x="4073" y="879"/>
                  <a:ext cx="77" cy="272"/>
                </a:xfrm>
                <a:prstGeom prst="rect">
                  <a:avLst/>
                </a:prstGeom>
                <a:solidFill>
                  <a:schemeClr val="tx1"/>
                </a:solidFill>
                <a:ln w="19050">
                  <a:solidFill>
                    <a:schemeClr val="tx1"/>
                  </a:solidFill>
                  <a:miter lim="800000"/>
                  <a:headEnd/>
                  <a:tailEnd/>
                </a:ln>
              </p:spPr>
              <p:txBody>
                <a:bodyPr wrap="none" anchor="ctr"/>
                <a:lstStyle/>
                <a:p>
                  <a:pPr eaLnBrk="0" fontAlgn="base" hangingPunct="0">
                    <a:spcBef>
                      <a:spcPct val="0"/>
                    </a:spcBef>
                    <a:spcAft>
                      <a:spcPct val="0"/>
                    </a:spcAft>
                  </a:pPr>
                  <a:endParaRPr lang="tr-TR" sz="2400" smtClean="0">
                    <a:solidFill>
                      <a:srgbClr val="000000"/>
                    </a:solidFill>
                    <a:latin typeface="Verdana" charset="0"/>
                    <a:ea typeface="ＭＳ Ｐゴシック" charset="0"/>
                  </a:endParaRPr>
                </a:p>
              </p:txBody>
            </p:sp>
          </p:grpSp>
          <p:grpSp>
            <p:nvGrpSpPr>
              <p:cNvPr id="16396" name="Group 17"/>
              <p:cNvGrpSpPr>
                <a:grpSpLocks/>
              </p:cNvGrpSpPr>
              <p:nvPr/>
            </p:nvGrpSpPr>
            <p:grpSpPr bwMode="auto">
              <a:xfrm rot="879775">
                <a:off x="1835" y="2205"/>
                <a:ext cx="1814" cy="273"/>
                <a:chOff x="2200" y="879"/>
                <a:chExt cx="1950" cy="273"/>
              </a:xfrm>
            </p:grpSpPr>
            <p:sp>
              <p:nvSpPr>
                <p:cNvPr id="16422" name="Rectangle 18"/>
                <p:cNvSpPr>
                  <a:spLocks noChangeArrowheads="1"/>
                </p:cNvSpPr>
                <p:nvPr/>
              </p:nvSpPr>
              <p:spPr bwMode="auto">
                <a:xfrm rot="6478">
                  <a:off x="2999" y="880"/>
                  <a:ext cx="580" cy="272"/>
                </a:xfrm>
                <a:prstGeom prst="rect">
                  <a:avLst/>
                </a:prstGeom>
                <a:solidFill>
                  <a:schemeClr val="accent1"/>
                </a:solidFill>
                <a:ln w="19050">
                  <a:solidFill>
                    <a:schemeClr val="tx1"/>
                  </a:solidFill>
                  <a:miter lim="800000"/>
                  <a:headEnd/>
                  <a:tailEnd/>
                </a:ln>
              </p:spPr>
              <p:txBody>
                <a:bodyPr wrap="none" anchor="ctr"/>
                <a:lstStyle/>
                <a:p>
                  <a:pPr eaLnBrk="0" fontAlgn="base" hangingPunct="0">
                    <a:spcBef>
                      <a:spcPct val="0"/>
                    </a:spcBef>
                    <a:spcAft>
                      <a:spcPct val="0"/>
                    </a:spcAft>
                  </a:pPr>
                  <a:endParaRPr lang="tr-TR" sz="2400" smtClean="0">
                    <a:solidFill>
                      <a:srgbClr val="000000"/>
                    </a:solidFill>
                    <a:latin typeface="Verdana" charset="0"/>
                    <a:ea typeface="ＭＳ Ｐゴシック" charset="0"/>
                  </a:endParaRPr>
                </a:p>
              </p:txBody>
            </p:sp>
            <p:sp>
              <p:nvSpPr>
                <p:cNvPr id="16423" name="Rectangle 19"/>
                <p:cNvSpPr>
                  <a:spLocks noChangeArrowheads="1"/>
                </p:cNvSpPr>
                <p:nvPr/>
              </p:nvSpPr>
              <p:spPr bwMode="auto">
                <a:xfrm rot="6478">
                  <a:off x="3378" y="880"/>
                  <a:ext cx="443" cy="272"/>
                </a:xfrm>
                <a:prstGeom prst="rect">
                  <a:avLst/>
                </a:prstGeom>
                <a:solidFill>
                  <a:schemeClr val="bg1"/>
                </a:solidFill>
                <a:ln w="19050">
                  <a:solidFill>
                    <a:schemeClr val="tx1"/>
                  </a:solidFill>
                  <a:miter lim="800000"/>
                  <a:headEnd/>
                  <a:tailEnd/>
                </a:ln>
              </p:spPr>
              <p:txBody>
                <a:bodyPr wrap="none" anchor="ctr"/>
                <a:lstStyle/>
                <a:p>
                  <a:pPr eaLnBrk="0" fontAlgn="base" hangingPunct="0">
                    <a:spcBef>
                      <a:spcPct val="0"/>
                    </a:spcBef>
                    <a:spcAft>
                      <a:spcPct val="0"/>
                    </a:spcAft>
                  </a:pPr>
                  <a:endParaRPr lang="tr-TR" sz="2400" smtClean="0">
                    <a:solidFill>
                      <a:srgbClr val="000000"/>
                    </a:solidFill>
                    <a:latin typeface="Verdana" charset="0"/>
                    <a:ea typeface="ＭＳ Ｐゴシック" charset="0"/>
                  </a:endParaRPr>
                </a:p>
              </p:txBody>
            </p:sp>
            <p:sp>
              <p:nvSpPr>
                <p:cNvPr id="16424" name="AutoShape 20"/>
                <p:cNvSpPr>
                  <a:spLocks noChangeArrowheads="1"/>
                </p:cNvSpPr>
                <p:nvPr/>
              </p:nvSpPr>
              <p:spPr bwMode="auto">
                <a:xfrm rot="-5393522">
                  <a:off x="2573" y="616"/>
                  <a:ext cx="54" cy="799"/>
                </a:xfrm>
                <a:prstGeom prst="triangle">
                  <a:avLst>
                    <a:gd name="adj" fmla="val 50000"/>
                  </a:avLst>
                </a:prstGeom>
                <a:solidFill>
                  <a:schemeClr val="tx1"/>
                </a:solidFill>
                <a:ln w="19050">
                  <a:solidFill>
                    <a:schemeClr val="tx1"/>
                  </a:solidFill>
                  <a:miter lim="800000"/>
                  <a:headEnd/>
                  <a:tailEnd/>
                </a:ln>
              </p:spPr>
              <p:txBody>
                <a:bodyPr wrap="none" anchor="ctr"/>
                <a:lstStyle/>
                <a:p>
                  <a:pPr eaLnBrk="0" fontAlgn="base" hangingPunct="0">
                    <a:spcBef>
                      <a:spcPct val="0"/>
                    </a:spcBef>
                    <a:spcAft>
                      <a:spcPct val="0"/>
                    </a:spcAft>
                  </a:pPr>
                  <a:endParaRPr lang="tr-TR" sz="2400" smtClean="0">
                    <a:solidFill>
                      <a:srgbClr val="000000"/>
                    </a:solidFill>
                    <a:latin typeface="Verdana" charset="0"/>
                    <a:ea typeface="ＭＳ Ｐゴシック" charset="0"/>
                  </a:endParaRPr>
                </a:p>
              </p:txBody>
            </p:sp>
            <p:sp>
              <p:nvSpPr>
                <p:cNvPr id="16425" name="Rectangle 21"/>
                <p:cNvSpPr>
                  <a:spLocks noChangeArrowheads="1"/>
                </p:cNvSpPr>
                <p:nvPr/>
              </p:nvSpPr>
              <p:spPr bwMode="auto">
                <a:xfrm rot="6478">
                  <a:off x="3347" y="880"/>
                  <a:ext cx="78" cy="272"/>
                </a:xfrm>
                <a:prstGeom prst="rect">
                  <a:avLst/>
                </a:prstGeom>
                <a:solidFill>
                  <a:schemeClr val="tx1"/>
                </a:solidFill>
                <a:ln w="19050">
                  <a:solidFill>
                    <a:schemeClr val="tx1"/>
                  </a:solidFill>
                  <a:miter lim="800000"/>
                  <a:headEnd/>
                  <a:tailEnd/>
                </a:ln>
              </p:spPr>
              <p:txBody>
                <a:bodyPr wrap="none" anchor="ctr"/>
                <a:lstStyle/>
                <a:p>
                  <a:pPr eaLnBrk="0" fontAlgn="base" hangingPunct="0">
                    <a:spcBef>
                      <a:spcPct val="0"/>
                    </a:spcBef>
                    <a:spcAft>
                      <a:spcPct val="0"/>
                    </a:spcAft>
                  </a:pPr>
                  <a:endParaRPr lang="tr-TR" sz="2400" smtClean="0">
                    <a:solidFill>
                      <a:srgbClr val="000000"/>
                    </a:solidFill>
                    <a:latin typeface="Verdana" charset="0"/>
                    <a:ea typeface="ＭＳ Ｐゴシック" charset="0"/>
                  </a:endParaRPr>
                </a:p>
              </p:txBody>
            </p:sp>
            <p:sp>
              <p:nvSpPr>
                <p:cNvPr id="16426" name="Rectangle 22"/>
                <p:cNvSpPr>
                  <a:spLocks noChangeArrowheads="1"/>
                </p:cNvSpPr>
                <p:nvPr/>
              </p:nvSpPr>
              <p:spPr bwMode="auto">
                <a:xfrm rot="6478">
                  <a:off x="3440" y="992"/>
                  <a:ext cx="657" cy="46"/>
                </a:xfrm>
                <a:prstGeom prst="rect">
                  <a:avLst/>
                </a:prstGeom>
                <a:solidFill>
                  <a:schemeClr val="tx1"/>
                </a:solidFill>
                <a:ln w="19050">
                  <a:solidFill>
                    <a:schemeClr val="tx1"/>
                  </a:solidFill>
                  <a:miter lim="800000"/>
                  <a:headEnd/>
                  <a:tailEnd/>
                </a:ln>
              </p:spPr>
              <p:txBody>
                <a:bodyPr wrap="none" anchor="ctr"/>
                <a:lstStyle/>
                <a:p>
                  <a:pPr eaLnBrk="0" fontAlgn="base" hangingPunct="0">
                    <a:spcBef>
                      <a:spcPct val="0"/>
                    </a:spcBef>
                    <a:spcAft>
                      <a:spcPct val="0"/>
                    </a:spcAft>
                  </a:pPr>
                  <a:endParaRPr lang="tr-TR" sz="2400" smtClean="0">
                    <a:solidFill>
                      <a:srgbClr val="000000"/>
                    </a:solidFill>
                    <a:latin typeface="Verdana" charset="0"/>
                    <a:ea typeface="ＭＳ Ｐゴシック" charset="0"/>
                  </a:endParaRPr>
                </a:p>
              </p:txBody>
            </p:sp>
            <p:sp>
              <p:nvSpPr>
                <p:cNvPr id="16427" name="Rectangle 23"/>
                <p:cNvSpPr>
                  <a:spLocks noChangeArrowheads="1"/>
                </p:cNvSpPr>
                <p:nvPr/>
              </p:nvSpPr>
              <p:spPr bwMode="auto">
                <a:xfrm rot="6478">
                  <a:off x="4073" y="879"/>
                  <a:ext cx="77" cy="272"/>
                </a:xfrm>
                <a:prstGeom prst="rect">
                  <a:avLst/>
                </a:prstGeom>
                <a:solidFill>
                  <a:schemeClr val="tx1"/>
                </a:solidFill>
                <a:ln w="19050">
                  <a:solidFill>
                    <a:schemeClr val="tx1"/>
                  </a:solidFill>
                  <a:miter lim="800000"/>
                  <a:headEnd/>
                  <a:tailEnd/>
                </a:ln>
              </p:spPr>
              <p:txBody>
                <a:bodyPr wrap="none" anchor="ctr"/>
                <a:lstStyle/>
                <a:p>
                  <a:pPr eaLnBrk="0" fontAlgn="base" hangingPunct="0">
                    <a:spcBef>
                      <a:spcPct val="0"/>
                    </a:spcBef>
                    <a:spcAft>
                      <a:spcPct val="0"/>
                    </a:spcAft>
                  </a:pPr>
                  <a:endParaRPr lang="tr-TR" sz="2400" smtClean="0">
                    <a:solidFill>
                      <a:srgbClr val="000000"/>
                    </a:solidFill>
                    <a:latin typeface="Verdana" charset="0"/>
                    <a:ea typeface="ＭＳ Ｐゴシック" charset="0"/>
                  </a:endParaRPr>
                </a:p>
              </p:txBody>
            </p:sp>
          </p:grpSp>
          <p:grpSp>
            <p:nvGrpSpPr>
              <p:cNvPr id="16397" name="Group 24"/>
              <p:cNvGrpSpPr>
                <a:grpSpLocks/>
              </p:cNvGrpSpPr>
              <p:nvPr/>
            </p:nvGrpSpPr>
            <p:grpSpPr bwMode="auto">
              <a:xfrm rot="4612813">
                <a:off x="54" y="2944"/>
                <a:ext cx="2293" cy="272"/>
                <a:chOff x="2556" y="2716"/>
                <a:chExt cx="2293" cy="272"/>
              </a:xfrm>
            </p:grpSpPr>
            <p:sp>
              <p:nvSpPr>
                <p:cNvPr id="16416" name="Rectangle 25"/>
                <p:cNvSpPr>
                  <a:spLocks noChangeArrowheads="1"/>
                </p:cNvSpPr>
                <p:nvPr/>
              </p:nvSpPr>
              <p:spPr bwMode="auto">
                <a:xfrm rot="17736">
                  <a:off x="3751" y="2716"/>
                  <a:ext cx="553" cy="272"/>
                </a:xfrm>
                <a:prstGeom prst="rect">
                  <a:avLst/>
                </a:prstGeom>
                <a:solidFill>
                  <a:srgbClr val="FF3300"/>
                </a:solidFill>
                <a:ln w="19050">
                  <a:solidFill>
                    <a:schemeClr val="tx1"/>
                  </a:solidFill>
                  <a:miter lim="800000"/>
                  <a:headEnd/>
                  <a:tailEnd/>
                </a:ln>
              </p:spPr>
              <p:txBody>
                <a:bodyPr wrap="none" anchor="ctr"/>
                <a:lstStyle/>
                <a:p>
                  <a:pPr eaLnBrk="0" fontAlgn="base" hangingPunct="0">
                    <a:spcBef>
                      <a:spcPct val="0"/>
                    </a:spcBef>
                    <a:spcAft>
                      <a:spcPct val="0"/>
                    </a:spcAft>
                  </a:pPr>
                  <a:endParaRPr lang="tr-TR" sz="2400" smtClean="0">
                    <a:solidFill>
                      <a:srgbClr val="000000"/>
                    </a:solidFill>
                    <a:latin typeface="Verdana" charset="0"/>
                    <a:ea typeface="ＭＳ Ｐゴシック" charset="0"/>
                  </a:endParaRPr>
                </a:p>
              </p:txBody>
            </p:sp>
            <p:sp>
              <p:nvSpPr>
                <p:cNvPr id="16417" name="Rectangle 26"/>
                <p:cNvSpPr>
                  <a:spLocks noChangeArrowheads="1"/>
                </p:cNvSpPr>
                <p:nvPr/>
              </p:nvSpPr>
              <p:spPr bwMode="auto">
                <a:xfrm rot="17736">
                  <a:off x="4112" y="2716"/>
                  <a:ext cx="422" cy="272"/>
                </a:xfrm>
                <a:prstGeom prst="rect">
                  <a:avLst/>
                </a:prstGeom>
                <a:solidFill>
                  <a:schemeClr val="bg1"/>
                </a:solidFill>
                <a:ln w="19050">
                  <a:solidFill>
                    <a:schemeClr val="tx1"/>
                  </a:solidFill>
                  <a:miter lim="800000"/>
                  <a:headEnd/>
                  <a:tailEnd/>
                </a:ln>
              </p:spPr>
              <p:txBody>
                <a:bodyPr wrap="none" anchor="ctr"/>
                <a:lstStyle/>
                <a:p>
                  <a:pPr eaLnBrk="0" fontAlgn="base" hangingPunct="0">
                    <a:spcBef>
                      <a:spcPct val="0"/>
                    </a:spcBef>
                    <a:spcAft>
                      <a:spcPct val="0"/>
                    </a:spcAft>
                  </a:pPr>
                  <a:endParaRPr lang="tr-TR" sz="2400" smtClean="0">
                    <a:solidFill>
                      <a:srgbClr val="000000"/>
                    </a:solidFill>
                    <a:latin typeface="Verdana" charset="0"/>
                    <a:ea typeface="ＭＳ Ｐゴシック" charset="0"/>
                  </a:endParaRPr>
                </a:p>
              </p:txBody>
            </p:sp>
            <p:sp>
              <p:nvSpPr>
                <p:cNvPr id="16418" name="AutoShape 27"/>
                <p:cNvSpPr>
                  <a:spLocks noChangeArrowheads="1"/>
                </p:cNvSpPr>
                <p:nvPr/>
              </p:nvSpPr>
              <p:spPr bwMode="auto">
                <a:xfrm rot="-5382264">
                  <a:off x="3132" y="2254"/>
                  <a:ext cx="44" cy="1195"/>
                </a:xfrm>
                <a:prstGeom prst="triangle">
                  <a:avLst>
                    <a:gd name="adj" fmla="val 50000"/>
                  </a:avLst>
                </a:prstGeom>
                <a:solidFill>
                  <a:schemeClr val="tx1"/>
                </a:solidFill>
                <a:ln w="19050">
                  <a:solidFill>
                    <a:schemeClr val="tx1"/>
                  </a:solidFill>
                  <a:miter lim="800000"/>
                  <a:headEnd/>
                  <a:tailEnd/>
                </a:ln>
              </p:spPr>
              <p:txBody>
                <a:bodyPr wrap="none" anchor="ctr"/>
                <a:lstStyle/>
                <a:p>
                  <a:pPr eaLnBrk="0" fontAlgn="base" hangingPunct="0">
                    <a:spcBef>
                      <a:spcPct val="0"/>
                    </a:spcBef>
                    <a:spcAft>
                      <a:spcPct val="0"/>
                    </a:spcAft>
                  </a:pPr>
                  <a:endParaRPr lang="tr-TR" sz="2400" smtClean="0">
                    <a:solidFill>
                      <a:srgbClr val="000000"/>
                    </a:solidFill>
                    <a:latin typeface="Verdana" charset="0"/>
                    <a:ea typeface="ＭＳ Ｐゴシック" charset="0"/>
                  </a:endParaRPr>
                </a:p>
              </p:txBody>
            </p:sp>
            <p:sp>
              <p:nvSpPr>
                <p:cNvPr id="16419" name="Rectangle 28"/>
                <p:cNvSpPr>
                  <a:spLocks noChangeArrowheads="1"/>
                </p:cNvSpPr>
                <p:nvPr/>
              </p:nvSpPr>
              <p:spPr bwMode="auto">
                <a:xfrm rot="17736">
                  <a:off x="4083" y="2716"/>
                  <a:ext cx="75" cy="272"/>
                </a:xfrm>
                <a:prstGeom prst="rect">
                  <a:avLst/>
                </a:prstGeom>
                <a:solidFill>
                  <a:schemeClr val="tx1"/>
                </a:solidFill>
                <a:ln w="19050">
                  <a:solidFill>
                    <a:schemeClr val="tx1"/>
                  </a:solidFill>
                  <a:miter lim="800000"/>
                  <a:headEnd/>
                  <a:tailEnd/>
                </a:ln>
              </p:spPr>
              <p:txBody>
                <a:bodyPr wrap="none" anchor="ctr"/>
                <a:lstStyle/>
                <a:p>
                  <a:pPr eaLnBrk="0" fontAlgn="base" hangingPunct="0">
                    <a:spcBef>
                      <a:spcPct val="0"/>
                    </a:spcBef>
                    <a:spcAft>
                      <a:spcPct val="0"/>
                    </a:spcAft>
                  </a:pPr>
                  <a:endParaRPr lang="tr-TR" sz="2400" smtClean="0">
                    <a:solidFill>
                      <a:srgbClr val="000000"/>
                    </a:solidFill>
                    <a:latin typeface="Verdana" charset="0"/>
                    <a:ea typeface="ＭＳ Ｐゴシック" charset="0"/>
                  </a:endParaRPr>
                </a:p>
              </p:txBody>
            </p:sp>
            <p:sp>
              <p:nvSpPr>
                <p:cNvPr id="16420" name="Rectangle 29"/>
                <p:cNvSpPr>
                  <a:spLocks noChangeArrowheads="1"/>
                </p:cNvSpPr>
                <p:nvPr/>
              </p:nvSpPr>
              <p:spPr bwMode="auto">
                <a:xfrm rot="17736">
                  <a:off x="4171" y="2829"/>
                  <a:ext cx="626" cy="46"/>
                </a:xfrm>
                <a:prstGeom prst="rect">
                  <a:avLst/>
                </a:prstGeom>
                <a:solidFill>
                  <a:schemeClr val="tx1"/>
                </a:solidFill>
                <a:ln w="19050">
                  <a:solidFill>
                    <a:schemeClr val="tx1"/>
                  </a:solidFill>
                  <a:miter lim="800000"/>
                  <a:headEnd/>
                  <a:tailEnd/>
                </a:ln>
              </p:spPr>
              <p:txBody>
                <a:bodyPr wrap="none" anchor="ctr"/>
                <a:lstStyle/>
                <a:p>
                  <a:pPr eaLnBrk="0" fontAlgn="base" hangingPunct="0">
                    <a:spcBef>
                      <a:spcPct val="0"/>
                    </a:spcBef>
                    <a:spcAft>
                      <a:spcPct val="0"/>
                    </a:spcAft>
                  </a:pPr>
                  <a:endParaRPr lang="tr-TR" sz="2400" smtClean="0">
                    <a:solidFill>
                      <a:srgbClr val="000000"/>
                    </a:solidFill>
                    <a:latin typeface="Verdana" charset="0"/>
                    <a:ea typeface="ＭＳ Ｐゴシック" charset="0"/>
                  </a:endParaRPr>
                </a:p>
              </p:txBody>
            </p:sp>
            <p:sp>
              <p:nvSpPr>
                <p:cNvPr id="16421" name="Rectangle 30"/>
                <p:cNvSpPr>
                  <a:spLocks noChangeArrowheads="1"/>
                </p:cNvSpPr>
                <p:nvPr/>
              </p:nvSpPr>
              <p:spPr bwMode="auto">
                <a:xfrm rot="17736">
                  <a:off x="4776" y="2716"/>
                  <a:ext cx="73" cy="272"/>
                </a:xfrm>
                <a:prstGeom prst="rect">
                  <a:avLst/>
                </a:prstGeom>
                <a:solidFill>
                  <a:schemeClr val="tx1"/>
                </a:solidFill>
                <a:ln w="19050">
                  <a:solidFill>
                    <a:schemeClr val="tx1"/>
                  </a:solidFill>
                  <a:miter lim="800000"/>
                  <a:headEnd/>
                  <a:tailEnd/>
                </a:ln>
              </p:spPr>
              <p:txBody>
                <a:bodyPr wrap="none" anchor="ctr"/>
                <a:lstStyle/>
                <a:p>
                  <a:pPr eaLnBrk="0" fontAlgn="base" hangingPunct="0">
                    <a:spcBef>
                      <a:spcPct val="0"/>
                    </a:spcBef>
                    <a:spcAft>
                      <a:spcPct val="0"/>
                    </a:spcAft>
                  </a:pPr>
                  <a:endParaRPr lang="tr-TR" sz="2400" smtClean="0">
                    <a:solidFill>
                      <a:srgbClr val="000000"/>
                    </a:solidFill>
                    <a:latin typeface="Verdana" charset="0"/>
                    <a:ea typeface="ＭＳ Ｐゴシック" charset="0"/>
                  </a:endParaRPr>
                </a:p>
              </p:txBody>
            </p:sp>
          </p:grpSp>
          <p:sp>
            <p:nvSpPr>
              <p:cNvPr id="16398" name="Text Box 31"/>
              <p:cNvSpPr txBox="1">
                <a:spLocks noChangeArrowheads="1"/>
              </p:cNvSpPr>
              <p:nvPr/>
            </p:nvSpPr>
            <p:spPr bwMode="auto">
              <a:xfrm rot="4805945">
                <a:off x="1020" y="1770"/>
                <a:ext cx="58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fontAlgn="base">
                  <a:spcBef>
                    <a:spcPct val="0"/>
                  </a:spcBef>
                  <a:spcAft>
                    <a:spcPct val="0"/>
                  </a:spcAft>
                </a:pPr>
                <a:r>
                  <a:rPr lang="en-US" b="1" smtClean="0">
                    <a:solidFill>
                      <a:srgbClr val="FFFFFF"/>
                    </a:solidFill>
                    <a:latin typeface="Arial" charset="0"/>
                  </a:rPr>
                  <a:t>fetus</a:t>
                </a:r>
              </a:p>
            </p:txBody>
          </p:sp>
          <p:sp>
            <p:nvSpPr>
              <p:cNvPr id="16399" name="AutoShape 32"/>
              <p:cNvSpPr>
                <a:spLocks noChangeArrowheads="1"/>
              </p:cNvSpPr>
              <p:nvPr/>
            </p:nvSpPr>
            <p:spPr bwMode="auto">
              <a:xfrm>
                <a:off x="430" y="391"/>
                <a:ext cx="816" cy="227"/>
              </a:xfrm>
              <a:prstGeom prst="wedgeRectCallout">
                <a:avLst>
                  <a:gd name="adj1" fmla="val 46815"/>
                  <a:gd name="adj2" fmla="val 216519"/>
                </a:avLst>
              </a:prstGeom>
              <a:solidFill>
                <a:schemeClr val="bg1"/>
              </a:solidFill>
              <a:ln w="19050">
                <a:solidFill>
                  <a:schemeClr val="tx1"/>
                </a:solidFill>
                <a:miter lim="800000"/>
                <a:headEnd/>
                <a:tailEnd/>
              </a:ln>
            </p:spPr>
            <p:txBody>
              <a:bodyPr/>
              <a:lstStyle/>
              <a:p>
                <a:pPr algn="ctr" fontAlgn="base">
                  <a:spcBef>
                    <a:spcPct val="0"/>
                  </a:spcBef>
                  <a:spcAft>
                    <a:spcPct val="0"/>
                  </a:spcAft>
                </a:pPr>
                <a:r>
                  <a:rPr lang="en-US" b="1" smtClean="0">
                    <a:solidFill>
                      <a:srgbClr val="000000"/>
                    </a:solidFill>
                    <a:latin typeface="Arial" charset="0"/>
                    <a:ea typeface="ＭＳ Ｐゴシック" charset="0"/>
                  </a:rPr>
                  <a:t>chorion</a:t>
                </a:r>
              </a:p>
            </p:txBody>
          </p:sp>
          <p:sp>
            <p:nvSpPr>
              <p:cNvPr id="16400" name="AutoShape 33"/>
              <p:cNvSpPr>
                <a:spLocks noChangeArrowheads="1"/>
              </p:cNvSpPr>
              <p:nvPr/>
            </p:nvSpPr>
            <p:spPr bwMode="auto">
              <a:xfrm>
                <a:off x="1972" y="3022"/>
                <a:ext cx="725" cy="227"/>
              </a:xfrm>
              <a:prstGeom prst="wedgeRectCallout">
                <a:avLst>
                  <a:gd name="adj1" fmla="val -78139"/>
                  <a:gd name="adj2" fmla="val -228412"/>
                </a:avLst>
              </a:prstGeom>
              <a:solidFill>
                <a:schemeClr val="bg1"/>
              </a:solidFill>
              <a:ln w="19050">
                <a:solidFill>
                  <a:schemeClr val="tx1"/>
                </a:solidFill>
                <a:miter lim="800000"/>
                <a:headEnd/>
                <a:tailEnd/>
              </a:ln>
            </p:spPr>
            <p:txBody>
              <a:bodyPr/>
              <a:lstStyle/>
              <a:p>
                <a:pPr algn="ctr" fontAlgn="base">
                  <a:spcBef>
                    <a:spcPct val="0"/>
                  </a:spcBef>
                  <a:spcAft>
                    <a:spcPct val="0"/>
                  </a:spcAft>
                </a:pPr>
                <a:r>
                  <a:rPr lang="en-US" b="1" smtClean="0">
                    <a:solidFill>
                      <a:srgbClr val="000000"/>
                    </a:solidFill>
                    <a:latin typeface="Arial" charset="0"/>
                    <a:ea typeface="ＭＳ Ｐゴシック" charset="0"/>
                  </a:rPr>
                  <a:t>amni</a:t>
                </a:r>
                <a:r>
                  <a:rPr lang="tr-TR" b="1" smtClean="0">
                    <a:solidFill>
                      <a:srgbClr val="000000"/>
                    </a:solidFill>
                    <a:latin typeface="Arial" charset="0"/>
                    <a:ea typeface="ＭＳ Ｐゴシック" charset="0"/>
                  </a:rPr>
                  <a:t>y</a:t>
                </a:r>
                <a:r>
                  <a:rPr lang="en-US" b="1" smtClean="0">
                    <a:solidFill>
                      <a:srgbClr val="000000"/>
                    </a:solidFill>
                    <a:latin typeface="Arial" charset="0"/>
                    <a:ea typeface="ＭＳ Ｐゴシック" charset="0"/>
                  </a:rPr>
                  <a:t>on</a:t>
                </a:r>
              </a:p>
            </p:txBody>
          </p:sp>
          <p:sp>
            <p:nvSpPr>
              <p:cNvPr id="16401" name="AutoShape 34"/>
              <p:cNvSpPr>
                <a:spLocks noChangeArrowheads="1"/>
              </p:cNvSpPr>
              <p:nvPr/>
            </p:nvSpPr>
            <p:spPr bwMode="auto">
              <a:xfrm>
                <a:off x="203" y="3294"/>
                <a:ext cx="771" cy="408"/>
              </a:xfrm>
              <a:prstGeom prst="wedgeRectCallout">
                <a:avLst>
                  <a:gd name="adj1" fmla="val 28597"/>
                  <a:gd name="adj2" fmla="val -379412"/>
                </a:avLst>
              </a:prstGeom>
              <a:solidFill>
                <a:schemeClr val="bg1"/>
              </a:solidFill>
              <a:ln w="19050">
                <a:solidFill>
                  <a:schemeClr val="tx1"/>
                </a:solidFill>
                <a:miter lim="800000"/>
                <a:headEnd/>
                <a:tailEnd/>
              </a:ln>
            </p:spPr>
            <p:txBody>
              <a:bodyPr/>
              <a:lstStyle/>
              <a:p>
                <a:pPr algn="ctr" fontAlgn="base">
                  <a:spcBef>
                    <a:spcPct val="0"/>
                  </a:spcBef>
                  <a:spcAft>
                    <a:spcPct val="0"/>
                  </a:spcAft>
                </a:pPr>
                <a:r>
                  <a:rPr lang="tr-TR" b="1" smtClean="0">
                    <a:solidFill>
                      <a:srgbClr val="000000"/>
                    </a:solidFill>
                    <a:latin typeface="Arial" charset="0"/>
                    <a:ea typeface="ＭＳ Ｐゴシック" charset="0"/>
                  </a:rPr>
                  <a:t>göbek</a:t>
                </a:r>
                <a:r>
                  <a:rPr lang="en-US" b="1" smtClean="0">
                    <a:solidFill>
                      <a:srgbClr val="000000"/>
                    </a:solidFill>
                    <a:latin typeface="Arial" charset="0"/>
                    <a:ea typeface="ＭＳ Ｐゴシック" charset="0"/>
                  </a:rPr>
                  <a:t> </a:t>
                </a:r>
                <a:r>
                  <a:rPr lang="tr-TR" b="1" smtClean="0">
                    <a:solidFill>
                      <a:srgbClr val="000000"/>
                    </a:solidFill>
                    <a:latin typeface="Arial" charset="0"/>
                    <a:ea typeface="ＭＳ Ｐゴシック" charset="0"/>
                  </a:rPr>
                  <a:t>k</a:t>
                </a:r>
                <a:r>
                  <a:rPr lang="en-US" b="1" smtClean="0">
                    <a:solidFill>
                      <a:srgbClr val="000000"/>
                    </a:solidFill>
                    <a:latin typeface="Arial" charset="0"/>
                    <a:ea typeface="ＭＳ Ｐゴシック" charset="0"/>
                  </a:rPr>
                  <a:t>ord</a:t>
                </a:r>
                <a:r>
                  <a:rPr lang="tr-TR" b="1" smtClean="0">
                    <a:solidFill>
                      <a:srgbClr val="000000"/>
                    </a:solidFill>
                    <a:latin typeface="Arial" charset="0"/>
                    <a:ea typeface="ＭＳ Ｐゴシック" charset="0"/>
                  </a:rPr>
                  <a:t>onu</a:t>
                </a:r>
                <a:endParaRPr lang="en-US" b="1" smtClean="0">
                  <a:solidFill>
                    <a:srgbClr val="000000"/>
                  </a:solidFill>
                  <a:latin typeface="Arial" charset="0"/>
                  <a:ea typeface="ＭＳ Ｐゴシック" charset="0"/>
                </a:endParaRPr>
              </a:p>
            </p:txBody>
          </p:sp>
          <p:sp>
            <p:nvSpPr>
              <p:cNvPr id="16402" name="Text Box 35"/>
              <p:cNvSpPr txBox="1">
                <a:spLocks noChangeArrowheads="1"/>
              </p:cNvSpPr>
              <p:nvPr/>
            </p:nvSpPr>
            <p:spPr bwMode="auto">
              <a:xfrm>
                <a:off x="3332" y="800"/>
                <a:ext cx="1225" cy="582"/>
              </a:xfrm>
              <a:prstGeom prst="rect">
                <a:avLst/>
              </a:prstGeom>
              <a:solidFill>
                <a:srgbClr val="CCFF33"/>
              </a:solidFill>
              <a:ln w="19050">
                <a:solidFill>
                  <a:schemeClr val="tx1"/>
                </a:solidFill>
                <a:miter lim="800000"/>
                <a:headEnd/>
                <a:tailEnd/>
              </a:ln>
            </p:spPr>
            <p:txBody>
              <a:bodyPr>
                <a:spAutoFit/>
              </a:bodyPr>
              <a:lstStyle>
                <a:lvl1pPr>
                  <a:defRPr sz="24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fontAlgn="base">
                  <a:spcBef>
                    <a:spcPct val="50000"/>
                  </a:spcBef>
                  <a:spcAft>
                    <a:spcPct val="0"/>
                  </a:spcAft>
                </a:pPr>
                <a:r>
                  <a:rPr lang="tr-TR" sz="1800" smtClean="0">
                    <a:solidFill>
                      <a:srgbClr val="000000"/>
                    </a:solidFill>
                    <a:latin typeface="Arial" charset="0"/>
                  </a:rPr>
                  <a:t>K</a:t>
                </a:r>
                <a:r>
                  <a:rPr lang="en-US" sz="1800" smtClean="0">
                    <a:solidFill>
                      <a:srgbClr val="000000"/>
                    </a:solidFill>
                    <a:latin typeface="Arial" charset="0"/>
                  </a:rPr>
                  <a:t>or</a:t>
                </a:r>
                <a:r>
                  <a:rPr lang="tr-TR" sz="1800" smtClean="0">
                    <a:solidFill>
                      <a:srgbClr val="000000"/>
                    </a:solidFill>
                    <a:latin typeface="Arial" charset="0"/>
                  </a:rPr>
                  <a:t>y</a:t>
                </a:r>
                <a:r>
                  <a:rPr lang="en-US" sz="1800" smtClean="0">
                    <a:solidFill>
                      <a:srgbClr val="000000"/>
                    </a:solidFill>
                    <a:latin typeface="Arial" charset="0"/>
                  </a:rPr>
                  <a:t>oni</a:t>
                </a:r>
                <a:r>
                  <a:rPr lang="tr-TR" sz="1800" smtClean="0">
                    <a:solidFill>
                      <a:srgbClr val="000000"/>
                    </a:solidFill>
                    <a:latin typeface="Arial" charset="0"/>
                  </a:rPr>
                  <a:t>k</a:t>
                </a:r>
                <a:r>
                  <a:rPr lang="en-US" sz="1800" smtClean="0">
                    <a:solidFill>
                      <a:srgbClr val="000000"/>
                    </a:solidFill>
                    <a:latin typeface="Arial" charset="0"/>
                  </a:rPr>
                  <a:t> vill</a:t>
                </a:r>
                <a:r>
                  <a:rPr lang="tr-TR" sz="1800" smtClean="0">
                    <a:solidFill>
                      <a:srgbClr val="000000"/>
                    </a:solidFill>
                    <a:latin typeface="Arial" charset="0"/>
                  </a:rPr>
                  <a:t>us</a:t>
                </a:r>
                <a:r>
                  <a:rPr lang="en-US" sz="1800" smtClean="0">
                    <a:solidFill>
                      <a:srgbClr val="000000"/>
                    </a:solidFill>
                    <a:latin typeface="Arial" charset="0"/>
                  </a:rPr>
                  <a:t> </a:t>
                </a:r>
                <a:r>
                  <a:rPr lang="tr-TR" sz="1800" smtClean="0">
                    <a:solidFill>
                      <a:srgbClr val="000000"/>
                    </a:solidFill>
                    <a:latin typeface="Arial" charset="0"/>
                  </a:rPr>
                  <a:t>örneklemesi</a:t>
                </a:r>
                <a:r>
                  <a:rPr lang="en-US" sz="1800" smtClean="0">
                    <a:solidFill>
                      <a:srgbClr val="000000"/>
                    </a:solidFill>
                    <a:latin typeface="Arial" charset="0"/>
                  </a:rPr>
                  <a:t> (CVS)</a:t>
                </a:r>
              </a:p>
            </p:txBody>
          </p:sp>
          <p:sp>
            <p:nvSpPr>
              <p:cNvPr id="16403" name="Text Box 36"/>
              <p:cNvSpPr txBox="1">
                <a:spLocks noChangeArrowheads="1"/>
              </p:cNvSpPr>
              <p:nvPr/>
            </p:nvSpPr>
            <p:spPr bwMode="auto">
              <a:xfrm>
                <a:off x="3333" y="1923"/>
                <a:ext cx="1225" cy="233"/>
              </a:xfrm>
              <a:prstGeom prst="rect">
                <a:avLst/>
              </a:prstGeom>
              <a:solidFill>
                <a:srgbClr val="CCFF33"/>
              </a:solidFill>
              <a:ln w="19050">
                <a:solidFill>
                  <a:schemeClr val="tx1"/>
                </a:solidFill>
                <a:miter lim="800000"/>
                <a:headEnd/>
                <a:tailEnd/>
              </a:ln>
            </p:spPr>
            <p:txBody>
              <a:bodyPr>
                <a:spAutoFit/>
              </a:bodyPr>
              <a:lstStyle>
                <a:lvl1pPr>
                  <a:defRPr sz="24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fontAlgn="base">
                  <a:spcBef>
                    <a:spcPct val="50000"/>
                  </a:spcBef>
                  <a:spcAft>
                    <a:spcPct val="0"/>
                  </a:spcAft>
                </a:pPr>
                <a:r>
                  <a:rPr lang="en-US" sz="1800" smtClean="0">
                    <a:solidFill>
                      <a:srgbClr val="000000"/>
                    </a:solidFill>
                    <a:latin typeface="Arial" charset="0"/>
                  </a:rPr>
                  <a:t>Amni</a:t>
                </a:r>
                <a:r>
                  <a:rPr lang="tr-TR" sz="1800" smtClean="0">
                    <a:solidFill>
                      <a:srgbClr val="000000"/>
                    </a:solidFill>
                    <a:latin typeface="Arial" charset="0"/>
                  </a:rPr>
                  <a:t>y</a:t>
                </a:r>
                <a:r>
                  <a:rPr lang="en-US" sz="1800" smtClean="0">
                    <a:solidFill>
                      <a:srgbClr val="000000"/>
                    </a:solidFill>
                    <a:latin typeface="Arial" charset="0"/>
                  </a:rPr>
                  <a:t>o</a:t>
                </a:r>
                <a:r>
                  <a:rPr lang="tr-TR" sz="1800" smtClean="0">
                    <a:solidFill>
                      <a:srgbClr val="000000"/>
                    </a:solidFill>
                    <a:latin typeface="Arial" charset="0"/>
                  </a:rPr>
                  <a:t>s</a:t>
                </a:r>
                <a:r>
                  <a:rPr lang="en-US" sz="1800" smtClean="0">
                    <a:solidFill>
                      <a:srgbClr val="000000"/>
                    </a:solidFill>
                    <a:latin typeface="Arial" charset="0"/>
                  </a:rPr>
                  <a:t>ente</a:t>
                </a:r>
                <a:r>
                  <a:rPr lang="tr-TR" sz="1800" smtClean="0">
                    <a:solidFill>
                      <a:srgbClr val="000000"/>
                    </a:solidFill>
                    <a:latin typeface="Arial" charset="0"/>
                  </a:rPr>
                  <a:t>z</a:t>
                </a:r>
                <a:endParaRPr lang="en-US" sz="1800" smtClean="0">
                  <a:solidFill>
                    <a:srgbClr val="000000"/>
                  </a:solidFill>
                  <a:latin typeface="Arial" charset="0"/>
                </a:endParaRPr>
              </a:p>
            </p:txBody>
          </p:sp>
          <p:sp>
            <p:nvSpPr>
              <p:cNvPr id="16404" name="Text Box 37"/>
              <p:cNvSpPr txBox="1">
                <a:spLocks noChangeArrowheads="1"/>
              </p:cNvSpPr>
              <p:nvPr/>
            </p:nvSpPr>
            <p:spPr bwMode="auto">
              <a:xfrm>
                <a:off x="3332" y="2977"/>
                <a:ext cx="1225" cy="233"/>
              </a:xfrm>
              <a:prstGeom prst="rect">
                <a:avLst/>
              </a:prstGeom>
              <a:solidFill>
                <a:srgbClr val="CCFF33"/>
              </a:solidFill>
              <a:ln w="19050">
                <a:solidFill>
                  <a:schemeClr val="tx1"/>
                </a:solidFill>
                <a:miter lim="800000"/>
                <a:headEnd/>
                <a:tailEnd/>
              </a:ln>
            </p:spPr>
            <p:txBody>
              <a:bodyPr>
                <a:spAutoFit/>
              </a:bodyPr>
              <a:lstStyle>
                <a:lvl1pPr>
                  <a:defRPr sz="24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fontAlgn="base">
                  <a:spcBef>
                    <a:spcPct val="50000"/>
                  </a:spcBef>
                  <a:spcAft>
                    <a:spcPct val="0"/>
                  </a:spcAft>
                </a:pPr>
                <a:r>
                  <a:rPr lang="tr-TR" sz="1800" dirty="0" smtClean="0">
                    <a:solidFill>
                      <a:srgbClr val="000000"/>
                    </a:solidFill>
                    <a:latin typeface="Arial" charset="0"/>
                  </a:rPr>
                  <a:t>K</a:t>
                </a:r>
                <a:r>
                  <a:rPr lang="en-US" sz="1800" dirty="0" err="1" smtClean="0">
                    <a:solidFill>
                      <a:srgbClr val="000000"/>
                    </a:solidFill>
                    <a:latin typeface="Arial" charset="0"/>
                  </a:rPr>
                  <a:t>ordo</a:t>
                </a:r>
                <a:r>
                  <a:rPr lang="tr-TR" sz="1800" dirty="0" smtClean="0">
                    <a:solidFill>
                      <a:srgbClr val="000000"/>
                    </a:solidFill>
                    <a:latin typeface="Arial" charset="0"/>
                  </a:rPr>
                  <a:t>s</a:t>
                </a:r>
                <a:r>
                  <a:rPr lang="en-US" sz="1800" dirty="0" err="1" smtClean="0">
                    <a:solidFill>
                      <a:srgbClr val="000000"/>
                    </a:solidFill>
                    <a:latin typeface="Arial" charset="0"/>
                  </a:rPr>
                  <a:t>ente</a:t>
                </a:r>
                <a:r>
                  <a:rPr lang="tr-TR" sz="1800" dirty="0" smtClean="0">
                    <a:solidFill>
                      <a:srgbClr val="000000"/>
                    </a:solidFill>
                    <a:latin typeface="Arial" charset="0"/>
                  </a:rPr>
                  <a:t>z</a:t>
                </a:r>
                <a:endParaRPr lang="en-US" sz="1800" dirty="0" smtClean="0">
                  <a:solidFill>
                    <a:srgbClr val="000000"/>
                  </a:solidFill>
                  <a:latin typeface="Arial" charset="0"/>
                </a:endParaRPr>
              </a:p>
            </p:txBody>
          </p:sp>
          <p:sp>
            <p:nvSpPr>
              <p:cNvPr id="16405" name="Rectangle 38"/>
              <p:cNvSpPr>
                <a:spLocks noChangeArrowheads="1"/>
              </p:cNvSpPr>
              <p:nvPr/>
            </p:nvSpPr>
            <p:spPr bwMode="auto">
              <a:xfrm>
                <a:off x="4875" y="482"/>
                <a:ext cx="272" cy="3765"/>
              </a:xfrm>
              <a:prstGeom prst="rect">
                <a:avLst/>
              </a:prstGeom>
              <a:solidFill>
                <a:srgbClr val="EAEA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base">
                  <a:lnSpc>
                    <a:spcPct val="140000"/>
                  </a:lnSpc>
                  <a:spcBef>
                    <a:spcPct val="0"/>
                  </a:spcBef>
                  <a:spcAft>
                    <a:spcPct val="0"/>
                  </a:spcAft>
                </a:pPr>
                <a:r>
                  <a:rPr lang="en-US" smtClean="0">
                    <a:solidFill>
                      <a:srgbClr val="000000"/>
                    </a:solidFill>
                    <a:latin typeface="Arial" charset="0"/>
                    <a:ea typeface="ＭＳ Ｐゴシック" charset="0"/>
                  </a:rPr>
                  <a:t>10.</a:t>
                </a:r>
              </a:p>
              <a:p>
                <a:pPr algn="ctr" fontAlgn="base">
                  <a:lnSpc>
                    <a:spcPct val="140000"/>
                  </a:lnSpc>
                  <a:spcBef>
                    <a:spcPct val="0"/>
                  </a:spcBef>
                  <a:spcAft>
                    <a:spcPct val="0"/>
                  </a:spcAft>
                </a:pPr>
                <a:r>
                  <a:rPr lang="en-US" smtClean="0">
                    <a:solidFill>
                      <a:srgbClr val="000000"/>
                    </a:solidFill>
                    <a:latin typeface="Arial" charset="0"/>
                    <a:ea typeface="ＭＳ Ｐゴシック" charset="0"/>
                  </a:rPr>
                  <a:t>11.</a:t>
                </a:r>
              </a:p>
              <a:p>
                <a:pPr algn="ctr" fontAlgn="base">
                  <a:lnSpc>
                    <a:spcPct val="140000"/>
                  </a:lnSpc>
                  <a:spcBef>
                    <a:spcPct val="0"/>
                  </a:spcBef>
                  <a:spcAft>
                    <a:spcPct val="0"/>
                  </a:spcAft>
                </a:pPr>
                <a:r>
                  <a:rPr lang="en-US" smtClean="0">
                    <a:solidFill>
                      <a:srgbClr val="000000"/>
                    </a:solidFill>
                    <a:latin typeface="Arial" charset="0"/>
                    <a:ea typeface="ＭＳ Ｐゴシック" charset="0"/>
                  </a:rPr>
                  <a:t>12.</a:t>
                </a:r>
              </a:p>
              <a:p>
                <a:pPr algn="ctr" fontAlgn="base">
                  <a:lnSpc>
                    <a:spcPct val="140000"/>
                  </a:lnSpc>
                  <a:spcBef>
                    <a:spcPct val="0"/>
                  </a:spcBef>
                  <a:spcAft>
                    <a:spcPct val="0"/>
                  </a:spcAft>
                </a:pPr>
                <a:r>
                  <a:rPr lang="en-US" smtClean="0">
                    <a:solidFill>
                      <a:srgbClr val="000000"/>
                    </a:solidFill>
                    <a:latin typeface="Arial" charset="0"/>
                    <a:ea typeface="ＭＳ Ｐゴシック" charset="0"/>
                  </a:rPr>
                  <a:t>13.</a:t>
                </a:r>
              </a:p>
              <a:p>
                <a:pPr algn="ctr" fontAlgn="base">
                  <a:lnSpc>
                    <a:spcPct val="140000"/>
                  </a:lnSpc>
                  <a:spcBef>
                    <a:spcPct val="0"/>
                  </a:spcBef>
                  <a:spcAft>
                    <a:spcPct val="0"/>
                  </a:spcAft>
                </a:pPr>
                <a:r>
                  <a:rPr lang="en-US" smtClean="0">
                    <a:solidFill>
                      <a:srgbClr val="000000"/>
                    </a:solidFill>
                    <a:latin typeface="Arial" charset="0"/>
                    <a:ea typeface="ＭＳ Ｐゴシック" charset="0"/>
                  </a:rPr>
                  <a:t>14.</a:t>
                </a:r>
              </a:p>
              <a:p>
                <a:pPr algn="ctr" fontAlgn="base">
                  <a:lnSpc>
                    <a:spcPct val="140000"/>
                  </a:lnSpc>
                  <a:spcBef>
                    <a:spcPct val="0"/>
                  </a:spcBef>
                  <a:spcAft>
                    <a:spcPct val="0"/>
                  </a:spcAft>
                </a:pPr>
                <a:r>
                  <a:rPr lang="en-US" smtClean="0">
                    <a:solidFill>
                      <a:srgbClr val="000000"/>
                    </a:solidFill>
                    <a:latin typeface="Arial" charset="0"/>
                    <a:ea typeface="ＭＳ Ｐゴシック" charset="0"/>
                  </a:rPr>
                  <a:t>15.</a:t>
                </a:r>
              </a:p>
              <a:p>
                <a:pPr algn="ctr" fontAlgn="base">
                  <a:lnSpc>
                    <a:spcPct val="140000"/>
                  </a:lnSpc>
                  <a:spcBef>
                    <a:spcPct val="0"/>
                  </a:spcBef>
                  <a:spcAft>
                    <a:spcPct val="0"/>
                  </a:spcAft>
                </a:pPr>
                <a:r>
                  <a:rPr lang="en-US" smtClean="0">
                    <a:solidFill>
                      <a:srgbClr val="000000"/>
                    </a:solidFill>
                    <a:latin typeface="Arial" charset="0"/>
                    <a:ea typeface="ＭＳ Ｐゴシック" charset="0"/>
                  </a:rPr>
                  <a:t>16.</a:t>
                </a:r>
              </a:p>
              <a:p>
                <a:pPr algn="ctr" fontAlgn="base">
                  <a:lnSpc>
                    <a:spcPct val="140000"/>
                  </a:lnSpc>
                  <a:spcBef>
                    <a:spcPct val="0"/>
                  </a:spcBef>
                  <a:spcAft>
                    <a:spcPct val="0"/>
                  </a:spcAft>
                </a:pPr>
                <a:r>
                  <a:rPr lang="en-US" smtClean="0">
                    <a:solidFill>
                      <a:srgbClr val="000000"/>
                    </a:solidFill>
                    <a:latin typeface="Arial" charset="0"/>
                    <a:ea typeface="ＭＳ Ｐゴシック" charset="0"/>
                  </a:rPr>
                  <a:t>17.</a:t>
                </a:r>
              </a:p>
              <a:p>
                <a:pPr algn="ctr" fontAlgn="base">
                  <a:lnSpc>
                    <a:spcPct val="140000"/>
                  </a:lnSpc>
                  <a:spcBef>
                    <a:spcPct val="0"/>
                  </a:spcBef>
                  <a:spcAft>
                    <a:spcPct val="0"/>
                  </a:spcAft>
                </a:pPr>
                <a:r>
                  <a:rPr lang="en-US" smtClean="0">
                    <a:solidFill>
                      <a:srgbClr val="000000"/>
                    </a:solidFill>
                    <a:latin typeface="Arial" charset="0"/>
                    <a:ea typeface="ＭＳ Ｐゴシック" charset="0"/>
                  </a:rPr>
                  <a:t>18.</a:t>
                </a:r>
              </a:p>
              <a:p>
                <a:pPr algn="ctr" fontAlgn="base">
                  <a:lnSpc>
                    <a:spcPct val="140000"/>
                  </a:lnSpc>
                  <a:spcBef>
                    <a:spcPct val="0"/>
                  </a:spcBef>
                  <a:spcAft>
                    <a:spcPct val="0"/>
                  </a:spcAft>
                </a:pPr>
                <a:r>
                  <a:rPr lang="en-US" smtClean="0">
                    <a:solidFill>
                      <a:srgbClr val="000000"/>
                    </a:solidFill>
                    <a:latin typeface="Arial" charset="0"/>
                    <a:ea typeface="ＭＳ Ｐゴシック" charset="0"/>
                  </a:rPr>
                  <a:t>19.</a:t>
                </a:r>
              </a:p>
              <a:p>
                <a:pPr algn="ctr" fontAlgn="base">
                  <a:lnSpc>
                    <a:spcPct val="140000"/>
                  </a:lnSpc>
                  <a:spcBef>
                    <a:spcPct val="0"/>
                  </a:spcBef>
                  <a:spcAft>
                    <a:spcPct val="0"/>
                  </a:spcAft>
                </a:pPr>
                <a:r>
                  <a:rPr lang="en-US" smtClean="0">
                    <a:solidFill>
                      <a:srgbClr val="000000"/>
                    </a:solidFill>
                    <a:latin typeface="Arial" charset="0"/>
                    <a:ea typeface="ＭＳ Ｐゴシック" charset="0"/>
                  </a:rPr>
                  <a:t>20.</a:t>
                </a:r>
              </a:p>
              <a:p>
                <a:pPr algn="ctr" fontAlgn="base">
                  <a:lnSpc>
                    <a:spcPct val="140000"/>
                  </a:lnSpc>
                  <a:spcBef>
                    <a:spcPct val="0"/>
                  </a:spcBef>
                  <a:spcAft>
                    <a:spcPct val="0"/>
                  </a:spcAft>
                </a:pPr>
                <a:r>
                  <a:rPr lang="en-US" smtClean="0">
                    <a:solidFill>
                      <a:srgbClr val="000000"/>
                    </a:solidFill>
                    <a:latin typeface="Arial" charset="0"/>
                    <a:ea typeface="ＭＳ Ｐゴシック" charset="0"/>
                  </a:rPr>
                  <a:t>21.</a:t>
                </a:r>
              </a:p>
              <a:p>
                <a:pPr algn="ctr" fontAlgn="base">
                  <a:lnSpc>
                    <a:spcPct val="140000"/>
                  </a:lnSpc>
                  <a:spcBef>
                    <a:spcPct val="0"/>
                  </a:spcBef>
                  <a:spcAft>
                    <a:spcPct val="0"/>
                  </a:spcAft>
                </a:pPr>
                <a:r>
                  <a:rPr lang="en-US" smtClean="0">
                    <a:solidFill>
                      <a:srgbClr val="000000"/>
                    </a:solidFill>
                    <a:latin typeface="Arial" charset="0"/>
                    <a:ea typeface="ＭＳ Ｐゴシック" charset="0"/>
                  </a:rPr>
                  <a:t>22.</a:t>
                </a:r>
              </a:p>
              <a:p>
                <a:pPr algn="ctr" fontAlgn="base">
                  <a:lnSpc>
                    <a:spcPct val="140000"/>
                  </a:lnSpc>
                  <a:spcBef>
                    <a:spcPct val="0"/>
                  </a:spcBef>
                  <a:spcAft>
                    <a:spcPct val="0"/>
                  </a:spcAft>
                </a:pPr>
                <a:r>
                  <a:rPr lang="en-US" smtClean="0">
                    <a:solidFill>
                      <a:srgbClr val="000000"/>
                    </a:solidFill>
                    <a:latin typeface="Arial" charset="0"/>
                    <a:ea typeface="ＭＳ Ｐゴシック" charset="0"/>
                  </a:rPr>
                  <a:t>23.</a:t>
                </a:r>
              </a:p>
              <a:p>
                <a:pPr algn="ctr" fontAlgn="base">
                  <a:lnSpc>
                    <a:spcPct val="140000"/>
                  </a:lnSpc>
                  <a:spcBef>
                    <a:spcPct val="0"/>
                  </a:spcBef>
                  <a:spcAft>
                    <a:spcPct val="0"/>
                  </a:spcAft>
                </a:pPr>
                <a:r>
                  <a:rPr lang="en-US" smtClean="0">
                    <a:solidFill>
                      <a:srgbClr val="000000"/>
                    </a:solidFill>
                    <a:latin typeface="Arial" charset="0"/>
                    <a:ea typeface="ＭＳ Ｐゴシック" charset="0"/>
                  </a:rPr>
                  <a:t>24.</a:t>
                </a:r>
              </a:p>
            </p:txBody>
          </p:sp>
          <p:cxnSp>
            <p:nvCxnSpPr>
              <p:cNvPr id="16406" name="AutoShape 39"/>
              <p:cNvCxnSpPr>
                <a:cxnSpLocks noChangeShapeType="1"/>
                <a:stCxn id="16402" idx="1"/>
                <a:endCxn id="16428" idx="2"/>
              </p:cNvCxnSpPr>
              <p:nvPr/>
            </p:nvCxnSpPr>
            <p:spPr bwMode="auto">
              <a:xfrm rot="10800000">
                <a:off x="2977" y="954"/>
                <a:ext cx="355" cy="137"/>
              </a:xfrm>
              <a:prstGeom prst="bentConnector2">
                <a:avLst/>
              </a:prstGeom>
              <a:noFill/>
              <a:ln w="19050">
                <a:solidFill>
                  <a:schemeClr val="tx1"/>
                </a:solidFill>
                <a:miter lim="800000"/>
                <a:headEnd/>
                <a:tailEnd/>
              </a:ln>
              <a:extLst>
                <a:ext uri="{909E8E84-426E-40dd-AFC4-6F175D3DCCD1}">
                  <a14:hiddenFill xmlns:a14="http://schemas.microsoft.com/office/drawing/2010/main" xmlns="">
                    <a:noFill/>
                  </a14:hiddenFill>
                </a:ext>
              </a:extLst>
            </p:spPr>
          </p:cxnSp>
          <p:sp>
            <p:nvSpPr>
              <p:cNvPr id="16407" name="Line 40"/>
              <p:cNvSpPr>
                <a:spLocks noChangeShapeType="1"/>
              </p:cNvSpPr>
              <p:nvPr/>
            </p:nvSpPr>
            <p:spPr bwMode="auto">
              <a:xfrm flipV="1">
                <a:off x="4557" y="936"/>
                <a:ext cx="318" cy="0"/>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smtClean="0">
                  <a:solidFill>
                    <a:srgbClr val="000000"/>
                  </a:solidFill>
                  <a:latin typeface="Verdana" charset="0"/>
                  <a:ea typeface="ＭＳ Ｐゴシック" charset="0"/>
                </a:endParaRPr>
              </a:p>
            </p:txBody>
          </p:sp>
          <p:cxnSp>
            <p:nvCxnSpPr>
              <p:cNvPr id="16408" name="AutoShape 41"/>
              <p:cNvCxnSpPr>
                <a:cxnSpLocks noChangeShapeType="1"/>
                <a:stCxn id="16403" idx="1"/>
                <a:endCxn id="16422" idx="0"/>
              </p:cNvCxnSpPr>
              <p:nvPr/>
            </p:nvCxnSpPr>
            <p:spPr bwMode="auto">
              <a:xfrm rot="10800000" flipV="1">
                <a:off x="2879" y="2039"/>
                <a:ext cx="454" cy="198"/>
              </a:xfrm>
              <a:prstGeom prst="bentConnector2">
                <a:avLst/>
              </a:prstGeom>
              <a:noFill/>
              <a:ln w="19050">
                <a:solidFill>
                  <a:schemeClr val="tx1"/>
                </a:solidFill>
                <a:miter lim="800000"/>
                <a:headEnd/>
                <a:tailEnd/>
              </a:ln>
              <a:extLst>
                <a:ext uri="{909E8E84-426E-40dd-AFC4-6F175D3DCCD1}">
                  <a14:hiddenFill xmlns:a14="http://schemas.microsoft.com/office/drawing/2010/main" xmlns="">
                    <a:noFill/>
                  </a14:hiddenFill>
                </a:ext>
              </a:extLst>
            </p:spPr>
          </p:cxnSp>
          <p:sp>
            <p:nvSpPr>
              <p:cNvPr id="16409" name="Line 42"/>
              <p:cNvSpPr>
                <a:spLocks noChangeShapeType="1"/>
              </p:cNvSpPr>
              <p:nvPr/>
            </p:nvSpPr>
            <p:spPr bwMode="auto">
              <a:xfrm>
                <a:off x="4557" y="2024"/>
                <a:ext cx="318" cy="0"/>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smtClean="0">
                  <a:solidFill>
                    <a:srgbClr val="000000"/>
                  </a:solidFill>
                  <a:latin typeface="Verdana" charset="0"/>
                  <a:ea typeface="ＭＳ Ｐゴシック" charset="0"/>
                </a:endParaRPr>
              </a:p>
            </p:txBody>
          </p:sp>
          <p:cxnSp>
            <p:nvCxnSpPr>
              <p:cNvPr id="16410" name="AutoShape 43"/>
              <p:cNvCxnSpPr>
                <a:cxnSpLocks noChangeShapeType="1"/>
                <a:stCxn id="16404" idx="1"/>
                <a:endCxn id="16419" idx="0"/>
              </p:cNvCxnSpPr>
              <p:nvPr/>
            </p:nvCxnSpPr>
            <p:spPr bwMode="auto">
              <a:xfrm rot="10800000" flipV="1">
                <a:off x="1428" y="3093"/>
                <a:ext cx="1904" cy="363"/>
              </a:xfrm>
              <a:prstGeom prst="bentConnector3">
                <a:avLst>
                  <a:gd name="adj1" fmla="val 50000"/>
                </a:avLst>
              </a:prstGeom>
              <a:noFill/>
              <a:ln w="19050">
                <a:solidFill>
                  <a:schemeClr val="tx1"/>
                </a:solidFill>
                <a:miter lim="800000"/>
                <a:headEnd/>
                <a:tailEnd/>
              </a:ln>
              <a:extLst>
                <a:ext uri="{909E8E84-426E-40dd-AFC4-6F175D3DCCD1}">
                  <a14:hiddenFill xmlns:a14="http://schemas.microsoft.com/office/drawing/2010/main" xmlns="">
                    <a:noFill/>
                  </a14:hiddenFill>
                </a:ext>
              </a:extLst>
            </p:spPr>
          </p:cxnSp>
          <p:sp>
            <p:nvSpPr>
              <p:cNvPr id="16411" name="Line 44"/>
              <p:cNvSpPr>
                <a:spLocks noChangeShapeType="1"/>
              </p:cNvSpPr>
              <p:nvPr/>
            </p:nvSpPr>
            <p:spPr bwMode="auto">
              <a:xfrm>
                <a:off x="4557" y="3095"/>
                <a:ext cx="318" cy="0"/>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smtClean="0">
                  <a:solidFill>
                    <a:srgbClr val="000000"/>
                  </a:solidFill>
                  <a:latin typeface="Verdana" charset="0"/>
                  <a:ea typeface="ＭＳ Ｐゴシック" charset="0"/>
                </a:endParaRPr>
              </a:p>
            </p:txBody>
          </p:sp>
          <p:sp>
            <p:nvSpPr>
              <p:cNvPr id="16412" name="Text Box 45"/>
              <p:cNvSpPr txBox="1">
                <a:spLocks noChangeArrowheads="1"/>
              </p:cNvSpPr>
              <p:nvPr/>
            </p:nvSpPr>
            <p:spPr bwMode="auto">
              <a:xfrm>
                <a:off x="3060" y="3831"/>
                <a:ext cx="1497" cy="416"/>
              </a:xfrm>
              <a:prstGeom prst="rect">
                <a:avLst/>
              </a:prstGeom>
              <a:solidFill>
                <a:srgbClr val="FF3300"/>
              </a:solidFill>
              <a:ln w="19050">
                <a:solidFill>
                  <a:schemeClr val="tx1"/>
                </a:solidFill>
                <a:miter lim="800000"/>
                <a:headEnd/>
                <a:tailEnd/>
              </a:ln>
            </p:spPr>
            <p:txBody>
              <a:bodyPr>
                <a:spAutoFit/>
              </a:bodyPr>
              <a:lstStyle>
                <a:lvl1pPr>
                  <a:defRPr sz="24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fontAlgn="base">
                  <a:spcBef>
                    <a:spcPct val="50000"/>
                  </a:spcBef>
                  <a:spcAft>
                    <a:spcPct val="0"/>
                  </a:spcAft>
                </a:pPr>
                <a:r>
                  <a:rPr lang="tr-TR" sz="1800" b="1" smtClean="0">
                    <a:solidFill>
                      <a:srgbClr val="FFFFFF"/>
                    </a:solidFill>
                    <a:latin typeface="Arial" charset="0"/>
                  </a:rPr>
                  <a:t>Prenatal tarama ve testlerin</a:t>
                </a:r>
                <a:r>
                  <a:rPr lang="en-US" sz="1800" b="1" smtClean="0">
                    <a:solidFill>
                      <a:srgbClr val="FFFFFF"/>
                    </a:solidFill>
                    <a:latin typeface="Arial" charset="0"/>
                  </a:rPr>
                  <a:t> </a:t>
                </a:r>
                <a:r>
                  <a:rPr lang="tr-TR" sz="1800" b="1" smtClean="0">
                    <a:solidFill>
                      <a:srgbClr val="FFFFFF"/>
                    </a:solidFill>
                    <a:latin typeface="Arial" charset="0"/>
                  </a:rPr>
                  <a:t>sonu</a:t>
                </a:r>
                <a:endParaRPr lang="en-US" sz="1800" b="1" smtClean="0">
                  <a:solidFill>
                    <a:srgbClr val="FFFFFF"/>
                  </a:solidFill>
                  <a:latin typeface="Arial" charset="0"/>
                </a:endParaRPr>
              </a:p>
            </p:txBody>
          </p:sp>
          <p:sp>
            <p:nvSpPr>
              <p:cNvPr id="16413" name="Line 46"/>
              <p:cNvSpPr>
                <a:spLocks noChangeShapeType="1"/>
              </p:cNvSpPr>
              <p:nvPr/>
            </p:nvSpPr>
            <p:spPr bwMode="auto">
              <a:xfrm>
                <a:off x="4557" y="4039"/>
                <a:ext cx="318" cy="0"/>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smtClean="0">
                  <a:solidFill>
                    <a:srgbClr val="000000"/>
                  </a:solidFill>
                  <a:latin typeface="Verdana" charset="0"/>
                  <a:ea typeface="ＭＳ Ｐゴシック" charset="0"/>
                </a:endParaRPr>
              </a:p>
            </p:txBody>
          </p:sp>
          <p:sp>
            <p:nvSpPr>
              <p:cNvPr id="16414" name="Text Box 47"/>
              <p:cNvSpPr txBox="1">
                <a:spLocks noChangeArrowheads="1"/>
              </p:cNvSpPr>
              <p:nvPr/>
            </p:nvSpPr>
            <p:spPr bwMode="auto">
              <a:xfrm>
                <a:off x="4285" y="73"/>
                <a:ext cx="140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fontAlgn="base">
                  <a:spcBef>
                    <a:spcPct val="50000"/>
                  </a:spcBef>
                  <a:spcAft>
                    <a:spcPct val="0"/>
                  </a:spcAft>
                </a:pPr>
                <a:r>
                  <a:rPr lang="tr-TR" sz="1800" b="1" smtClean="0">
                    <a:solidFill>
                      <a:srgbClr val="000000"/>
                    </a:solidFill>
                    <a:latin typeface="Arial" charset="0"/>
                  </a:rPr>
                  <a:t>Gebelik Haftaları</a:t>
                </a:r>
                <a:endParaRPr lang="en-US" sz="1800" b="1" smtClean="0">
                  <a:solidFill>
                    <a:srgbClr val="000000"/>
                  </a:solidFill>
                  <a:latin typeface="Arial" charset="0"/>
                </a:endParaRPr>
              </a:p>
            </p:txBody>
          </p:sp>
          <p:sp>
            <p:nvSpPr>
              <p:cNvPr id="16415" name="Line 48"/>
              <p:cNvSpPr>
                <a:spLocks noChangeShapeType="1"/>
              </p:cNvSpPr>
              <p:nvPr/>
            </p:nvSpPr>
            <p:spPr bwMode="auto">
              <a:xfrm>
                <a:off x="4876" y="4156"/>
                <a:ext cx="272" cy="0"/>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smtClean="0">
                  <a:solidFill>
                    <a:srgbClr val="000000"/>
                  </a:solidFill>
                  <a:latin typeface="Verdana" charset="0"/>
                  <a:ea typeface="ＭＳ Ｐゴシック" charset="0"/>
                </a:endParaRPr>
              </a:p>
            </p:txBody>
          </p:sp>
        </p:grpSp>
      </p:grpSp>
      <p:sp>
        <p:nvSpPr>
          <p:cNvPr id="16387" name="Rectangle 49"/>
          <p:cNvSpPr>
            <a:spLocks noGrp="1" noChangeArrowheads="1"/>
          </p:cNvSpPr>
          <p:nvPr>
            <p:ph type="title"/>
          </p:nvPr>
        </p:nvSpPr>
        <p:spPr>
          <a:xfrm>
            <a:off x="846667" y="44450"/>
            <a:ext cx="6637867" cy="488950"/>
          </a:xfrm>
        </p:spPr>
        <p:txBody>
          <a:bodyPr>
            <a:normAutofit fontScale="90000"/>
          </a:bodyPr>
          <a:lstStyle/>
          <a:p>
            <a:pPr eaLnBrk="1" hangingPunct="1"/>
            <a:r>
              <a:rPr lang="en-US" sz="2800">
                <a:solidFill>
                  <a:srgbClr val="FF3300"/>
                </a:solidFill>
                <a:latin typeface="Verdana" charset="0"/>
              </a:rPr>
              <a:t>Prenatal </a:t>
            </a:r>
            <a:r>
              <a:rPr lang="tr-TR" sz="2800">
                <a:solidFill>
                  <a:srgbClr val="FF3300"/>
                </a:solidFill>
                <a:latin typeface="Verdana" charset="0"/>
              </a:rPr>
              <a:t>Tanı-Test Haftaları</a:t>
            </a:r>
            <a:endParaRPr lang="en-US" sz="2800">
              <a:solidFill>
                <a:srgbClr val="FF3300"/>
              </a:solidFill>
              <a:latin typeface="Verdana" charset="0"/>
            </a:endParaRPr>
          </a:p>
        </p:txBody>
      </p:sp>
    </p:spTree>
    <p:extLst>
      <p:ext uri="{BB962C8B-B14F-4D97-AF65-F5344CB8AC3E}">
        <p14:creationId xmlns:p14="http://schemas.microsoft.com/office/powerpoint/2010/main" val="1304321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810000" y="762000"/>
            <a:ext cx="5119718" cy="2881290"/>
          </a:xfrm>
          <a:prstGeom prst="rect">
            <a:avLst/>
          </a:prstGeom>
          <a:noFill/>
        </p:spPr>
        <p:txBody>
          <a:bodyPr wrap="square" rtlCol="0" anchor="ctr">
            <a:normAutofit fontScale="92500" lnSpcReduction="10000"/>
          </a:bodyPr>
          <a:lstStyle/>
          <a:p>
            <a:pPr>
              <a:buFontTx/>
              <a:buChar char="-"/>
              <a:defRPr/>
            </a:pPr>
            <a:r>
              <a:rPr lang="tr-TR" sz="2400" dirty="0" smtClean="0">
                <a:effectLst>
                  <a:outerShdw blurRad="38100" dist="38100" dir="2700000" algn="tl">
                    <a:srgbClr val="000000">
                      <a:alpha val="43137"/>
                    </a:srgbClr>
                  </a:outerShdw>
                </a:effectLst>
              </a:rPr>
              <a:t>9-12</a:t>
            </a:r>
            <a:r>
              <a:rPr lang="tr-TR" sz="2400" dirty="0">
                <a:effectLst>
                  <a:outerShdw blurRad="38100" dist="38100" dir="2700000" algn="tl">
                    <a:srgbClr val="000000">
                      <a:alpha val="43137"/>
                    </a:srgbClr>
                  </a:outerShdw>
                </a:effectLst>
              </a:rPr>
              <a:t>. </a:t>
            </a:r>
            <a:r>
              <a:rPr lang="tr-TR" sz="2400" dirty="0"/>
              <a:t>gebelik haftaları arasında </a:t>
            </a:r>
            <a:r>
              <a:rPr lang="tr-TR" sz="2400" dirty="0" err="1"/>
              <a:t>koryon</a:t>
            </a:r>
            <a:r>
              <a:rPr lang="tr-TR" sz="2400" dirty="0"/>
              <a:t> </a:t>
            </a:r>
            <a:r>
              <a:rPr lang="tr-TR" sz="2400" dirty="0" err="1" smtClean="0"/>
              <a:t>frondozumdan</a:t>
            </a:r>
            <a:r>
              <a:rPr lang="tr-TR" sz="2400" dirty="0" smtClean="0"/>
              <a:t> (</a:t>
            </a:r>
            <a:r>
              <a:rPr lang="tr-TR" sz="2400" dirty="0" err="1" smtClean="0"/>
              <a:t>plesenta</a:t>
            </a:r>
            <a:r>
              <a:rPr lang="tr-TR" sz="2400" dirty="0" smtClean="0"/>
              <a:t>) </a:t>
            </a:r>
            <a:r>
              <a:rPr lang="tr-TR" sz="2400" dirty="0"/>
              <a:t>biyopsi iğneleri ile alınan </a:t>
            </a:r>
            <a:r>
              <a:rPr lang="tr-TR" sz="2400" dirty="0">
                <a:solidFill>
                  <a:srgbClr val="FF0000"/>
                </a:solidFill>
              </a:rPr>
              <a:t>0.5 gr</a:t>
            </a:r>
            <a:r>
              <a:rPr lang="tr-TR" sz="2400" dirty="0"/>
              <a:t> kadar </a:t>
            </a:r>
            <a:r>
              <a:rPr lang="tr-TR" sz="2400" dirty="0" err="1"/>
              <a:t>fetal</a:t>
            </a:r>
            <a:r>
              <a:rPr lang="tr-TR" sz="2400" dirty="0"/>
              <a:t> hücrede yapılır</a:t>
            </a:r>
            <a:r>
              <a:rPr lang="tr-TR" sz="2400" dirty="0" smtClean="0"/>
              <a:t>.</a:t>
            </a:r>
          </a:p>
          <a:p>
            <a:pPr>
              <a:buFontTx/>
              <a:buChar char="-"/>
              <a:defRPr/>
            </a:pPr>
            <a:endParaRPr lang="tr-TR" sz="2400" dirty="0"/>
          </a:p>
          <a:p>
            <a:pPr>
              <a:buFontTx/>
              <a:buChar char="-"/>
              <a:defRPr/>
            </a:pPr>
            <a:r>
              <a:rPr lang="tr-TR" sz="2400" dirty="0" smtClean="0"/>
              <a:t> %</a:t>
            </a:r>
            <a:r>
              <a:rPr lang="tr-TR" sz="2400" dirty="0"/>
              <a:t>2 oranında mozaik sonuç elde </a:t>
            </a:r>
            <a:r>
              <a:rPr lang="tr-TR" sz="2400" dirty="0" smtClean="0"/>
              <a:t>edilir  ve </a:t>
            </a:r>
            <a:r>
              <a:rPr lang="tr-TR" sz="2400" dirty="0"/>
              <a:t>bu vakalarda </a:t>
            </a:r>
            <a:r>
              <a:rPr lang="tr-TR" sz="2400" dirty="0" err="1"/>
              <a:t>amniyosentez</a:t>
            </a:r>
            <a:r>
              <a:rPr lang="tr-TR" sz="2400" dirty="0"/>
              <a:t> gerekir</a:t>
            </a:r>
            <a:r>
              <a:rPr lang="tr-TR" sz="2400" dirty="0" smtClean="0"/>
              <a:t>.</a:t>
            </a:r>
          </a:p>
          <a:p>
            <a:pPr marL="342900" indent="-342900">
              <a:buFontTx/>
              <a:buChar char="-"/>
              <a:defRPr/>
            </a:pPr>
            <a:endParaRPr lang="tr-TR" sz="2400" dirty="0"/>
          </a:p>
          <a:p>
            <a:pPr>
              <a:defRPr/>
            </a:pPr>
            <a:r>
              <a:rPr lang="tr-TR" sz="2400" dirty="0" smtClean="0"/>
              <a:t>- Normal (%2-3) düşük riskine ilave </a:t>
            </a:r>
            <a:r>
              <a:rPr lang="tr-TR" sz="2400" dirty="0"/>
              <a:t>(%2-5) düşük </a:t>
            </a:r>
            <a:r>
              <a:rPr lang="tr-TR" sz="2400" dirty="0" smtClean="0"/>
              <a:t>riski  taşır.</a:t>
            </a:r>
          </a:p>
          <a:p>
            <a:pPr>
              <a:defRPr/>
            </a:pPr>
            <a:endParaRPr lang="tr-TR" sz="2400" dirty="0"/>
          </a:p>
        </p:txBody>
      </p:sp>
      <p:sp>
        <p:nvSpPr>
          <p:cNvPr id="19" name="TextBox 18"/>
          <p:cNvSpPr txBox="1"/>
          <p:nvPr/>
        </p:nvSpPr>
        <p:spPr>
          <a:xfrm>
            <a:off x="-20036" y="762000"/>
            <a:ext cx="4114800" cy="457200"/>
          </a:xfrm>
          <a:prstGeom prst="rect">
            <a:avLst/>
          </a:prstGeom>
          <a:noFill/>
        </p:spPr>
        <p:txBody>
          <a:bodyPr wrap="square" rtlCol="0" anchor="ctr">
            <a:normAutofit/>
          </a:bodyPr>
          <a:lstStyle/>
          <a:p>
            <a:r>
              <a:rPr lang="tr-TR" b="1" dirty="0">
                <a:solidFill>
                  <a:srgbClr val="008000"/>
                </a:solidFill>
                <a:latin typeface="+mj-lt"/>
              </a:rPr>
              <a:t>Transservikal</a:t>
            </a:r>
            <a:endParaRPr lang="en-US" dirty="0">
              <a:solidFill>
                <a:srgbClr val="008000"/>
              </a:solidFill>
              <a:latin typeface="+mj-lt"/>
            </a:endParaRPr>
          </a:p>
        </p:txBody>
      </p:sp>
      <p:sp>
        <p:nvSpPr>
          <p:cNvPr id="9" name="Title 8"/>
          <p:cNvSpPr>
            <a:spLocks noGrp="1"/>
          </p:cNvSpPr>
          <p:nvPr>
            <p:ph type="title"/>
          </p:nvPr>
        </p:nvSpPr>
        <p:spPr>
          <a:xfrm>
            <a:off x="2" y="0"/>
            <a:ext cx="8534399" cy="623886"/>
          </a:xfrm>
        </p:spPr>
        <p:txBody>
          <a:bodyPr anchor="b">
            <a:normAutofit/>
          </a:bodyPr>
          <a:lstStyle/>
          <a:p>
            <a:pPr lvl="0" algn="l">
              <a:spcBef>
                <a:spcPts val="0"/>
              </a:spcBef>
            </a:pPr>
            <a:r>
              <a:rPr lang="tr-TR" sz="3200" b="1" u="sng" dirty="0" smtClean="0">
                <a:solidFill>
                  <a:srgbClr val="FF6600"/>
                </a:solidFill>
                <a:effectLst>
                  <a:outerShdw blurRad="38100" dist="38100" dir="2700000" algn="tl">
                    <a:srgbClr val="000000">
                      <a:alpha val="43137"/>
                    </a:srgbClr>
                  </a:outerShdw>
                </a:effectLst>
              </a:rPr>
              <a:t>     </a:t>
            </a:r>
            <a:endParaRPr lang="en-US" sz="3200" b="1" u="sng" dirty="0"/>
          </a:p>
        </p:txBody>
      </p:sp>
      <p:pic>
        <p:nvPicPr>
          <p:cNvPr id="3" name="Flowers.mp4">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cstate="print">
            <a:lum/>
          </a:blip>
          <a:stretch>
            <a:fillRect/>
          </a:stretch>
        </p:blipFill>
        <p:spPr>
          <a:xfrm>
            <a:off x="530352" y="1298448"/>
            <a:ext cx="2953512" cy="2185416"/>
          </a:xfrm>
          <a:prstGeom prst="rect">
            <a:avLst/>
          </a:prstGeom>
          <a:solidFill>
            <a:srgbClr val="FFFFFF">
              <a:shade val="85000"/>
            </a:srgbClr>
          </a:solidFill>
          <a:ln w="508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4" descr="http://sarahsheikh.net/Images/CVS/transcervical_cvs_a.jpg"/>
          <p:cNvPicPr>
            <a:picLocks noChangeAspect="1" noChangeArrowheads="1"/>
          </p:cNvPicPr>
          <p:nvPr/>
        </p:nvPicPr>
        <p:blipFill>
          <a:blip r:embed="rId7" cstate="print"/>
          <a:srcRect/>
          <a:stretch>
            <a:fillRect/>
          </a:stretch>
        </p:blipFill>
        <p:spPr bwMode="auto">
          <a:xfrm>
            <a:off x="304800" y="1143000"/>
            <a:ext cx="3505200" cy="2362200"/>
          </a:xfrm>
          <a:prstGeom prst="rect">
            <a:avLst/>
          </a:prstGeom>
          <a:noFill/>
          <a:ln w="9525">
            <a:noFill/>
            <a:miter lim="800000"/>
            <a:headEnd/>
            <a:tailEnd/>
          </a:ln>
        </p:spPr>
      </p:pic>
      <p:sp>
        <p:nvSpPr>
          <p:cNvPr id="11" name="TextBox 10"/>
          <p:cNvSpPr txBox="1"/>
          <p:nvPr/>
        </p:nvSpPr>
        <p:spPr>
          <a:xfrm>
            <a:off x="0" y="3643314"/>
            <a:ext cx="4114800" cy="357166"/>
          </a:xfrm>
          <a:prstGeom prst="rect">
            <a:avLst/>
          </a:prstGeom>
          <a:noFill/>
        </p:spPr>
        <p:txBody>
          <a:bodyPr wrap="square" rtlCol="0" anchor="ctr">
            <a:normAutofit lnSpcReduction="10000"/>
          </a:bodyPr>
          <a:lstStyle/>
          <a:p>
            <a:r>
              <a:rPr lang="tr-TR" b="1" dirty="0" err="1" smtClean="0">
                <a:solidFill>
                  <a:srgbClr val="008000"/>
                </a:solidFill>
              </a:rPr>
              <a:t>Transabdominal</a:t>
            </a:r>
            <a:endParaRPr lang="en-US" dirty="0">
              <a:solidFill>
                <a:srgbClr val="008000"/>
              </a:solidFill>
            </a:endParaRPr>
          </a:p>
        </p:txBody>
      </p:sp>
      <p:pic>
        <p:nvPicPr>
          <p:cNvPr id="12" name="Picture 2" descr="http://sarahsheikh.net/Images/CVS/transabdominal_cvs.jpg"/>
          <p:cNvPicPr>
            <a:picLocks noChangeAspect="1" noChangeArrowheads="1"/>
          </p:cNvPicPr>
          <p:nvPr/>
        </p:nvPicPr>
        <p:blipFill>
          <a:blip r:embed="rId8" cstate="print"/>
          <a:srcRect/>
          <a:stretch>
            <a:fillRect/>
          </a:stretch>
        </p:blipFill>
        <p:spPr bwMode="auto">
          <a:xfrm>
            <a:off x="0" y="4000504"/>
            <a:ext cx="3590925" cy="2686050"/>
          </a:xfrm>
          <a:prstGeom prst="rect">
            <a:avLst/>
          </a:prstGeom>
          <a:noFill/>
          <a:ln w="9525">
            <a:noFill/>
            <a:miter lim="800000"/>
            <a:headEnd/>
            <a:tailEnd/>
          </a:ln>
        </p:spPr>
      </p:pic>
      <p:pic>
        <p:nvPicPr>
          <p:cNvPr id="2" name="Picture 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343400" y="3643290"/>
            <a:ext cx="4343400" cy="3214709"/>
          </a:xfrm>
          <a:prstGeom prst="rect">
            <a:avLst/>
          </a:prstGeom>
        </p:spPr>
      </p:pic>
      <p:sp>
        <p:nvSpPr>
          <p:cNvPr id="13" name="Rectangle 2"/>
          <p:cNvSpPr>
            <a:spLocks noChangeArrowheads="1"/>
          </p:cNvSpPr>
          <p:nvPr/>
        </p:nvSpPr>
        <p:spPr bwMode="auto">
          <a:xfrm>
            <a:off x="0" y="3036"/>
            <a:ext cx="9144000" cy="620850"/>
          </a:xfrm>
          <a:prstGeom prst="rect">
            <a:avLst/>
          </a:prstGeom>
          <a:solidFill>
            <a:srgbClr val="D59C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342900" lvl="0" indent="-342900">
              <a:spcBef>
                <a:spcPct val="20000"/>
              </a:spcBef>
              <a:defRPr/>
            </a:pPr>
            <a:r>
              <a:rPr lang="tr-TR" sz="3000" b="1" dirty="0" smtClean="0">
                <a:solidFill>
                  <a:srgbClr val="262626"/>
                </a:solidFill>
                <a:effectLst>
                  <a:outerShdw blurRad="38100" dist="38100" dir="2700000" algn="tl">
                    <a:srgbClr val="000000">
                      <a:alpha val="43137"/>
                    </a:srgbClr>
                  </a:outerShdw>
                </a:effectLst>
                <a:latin typeface="Arial" pitchFamily="34" charset="0"/>
                <a:cs typeface="Arial" pitchFamily="34" charset="0"/>
              </a:rPr>
              <a:t> </a:t>
            </a:r>
            <a:r>
              <a:rPr lang="tr-TR" sz="3200" b="1" u="sng" dirty="0">
                <a:solidFill>
                  <a:prstClr val="black"/>
                </a:solidFill>
                <a:effectLst>
                  <a:outerShdw blurRad="38100" dist="38100" dir="2700000" algn="tl">
                    <a:srgbClr val="000000">
                      <a:alpha val="43137"/>
                    </a:srgbClr>
                  </a:outerShdw>
                </a:effectLst>
              </a:rPr>
              <a:t>Koryon </a:t>
            </a:r>
            <a:r>
              <a:rPr lang="tr-TR" sz="3200" b="1" u="sng" dirty="0" err="1">
                <a:solidFill>
                  <a:prstClr val="black"/>
                </a:solidFill>
                <a:effectLst>
                  <a:outerShdw blurRad="38100" dist="38100" dir="2700000" algn="tl">
                    <a:srgbClr val="000000">
                      <a:alpha val="43137"/>
                    </a:srgbClr>
                  </a:outerShdw>
                </a:effectLst>
              </a:rPr>
              <a:t>Villus</a:t>
            </a:r>
            <a:r>
              <a:rPr lang="tr-TR" sz="3200" b="1" u="sng" dirty="0">
                <a:solidFill>
                  <a:prstClr val="black"/>
                </a:solidFill>
                <a:effectLst>
                  <a:outerShdw blurRad="38100" dist="38100" dir="2700000" algn="tl">
                    <a:srgbClr val="000000">
                      <a:alpha val="43137"/>
                    </a:srgbClr>
                  </a:outerShdw>
                </a:effectLst>
              </a:rPr>
              <a:t> Biyopsisi (CVS)</a:t>
            </a:r>
            <a:endParaRPr lang="tr-TR" sz="3000" b="1" dirty="0">
              <a:solidFill>
                <a:srgbClr val="262626"/>
              </a:solidFill>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672295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8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14810" y="1071546"/>
            <a:ext cx="4471990" cy="5228224"/>
          </a:xfrm>
          <a:prstGeom prst="rect">
            <a:avLst/>
          </a:prstGeom>
          <a:noFill/>
        </p:spPr>
        <p:txBody>
          <a:bodyPr wrap="square" rtlCol="0">
            <a:normAutofit lnSpcReduction="10000"/>
          </a:bodyPr>
          <a:lstStyle/>
          <a:p>
            <a:pPr>
              <a:buFont typeface="Wingdings" pitchFamily="2" charset="2"/>
              <a:buNone/>
              <a:defRPr/>
            </a:pPr>
            <a:r>
              <a:rPr lang="tr-TR" sz="2000" b="1" dirty="0" err="1">
                <a:solidFill>
                  <a:srgbClr val="262626"/>
                </a:solidFill>
              </a:rPr>
              <a:t>Transabdominal</a:t>
            </a:r>
            <a:r>
              <a:rPr lang="tr-TR" sz="2000" b="1" dirty="0">
                <a:solidFill>
                  <a:srgbClr val="262626"/>
                </a:solidFill>
              </a:rPr>
              <a:t> </a:t>
            </a:r>
            <a:r>
              <a:rPr lang="tr-TR" sz="2000" b="1" dirty="0" err="1">
                <a:solidFill>
                  <a:srgbClr val="262626"/>
                </a:solidFill>
              </a:rPr>
              <a:t>amniyon</a:t>
            </a:r>
            <a:r>
              <a:rPr lang="tr-TR" sz="2000" b="1" dirty="0">
                <a:solidFill>
                  <a:srgbClr val="262626"/>
                </a:solidFill>
              </a:rPr>
              <a:t> sıvısı alınmasıdır. Öncesinde USG’de </a:t>
            </a:r>
            <a:r>
              <a:rPr lang="tr-TR" sz="2000" b="1" dirty="0" err="1">
                <a:solidFill>
                  <a:srgbClr val="262626"/>
                </a:solidFill>
              </a:rPr>
              <a:t>fetusun</a:t>
            </a:r>
            <a:r>
              <a:rPr lang="tr-TR" sz="2000" b="1" dirty="0">
                <a:solidFill>
                  <a:srgbClr val="262626"/>
                </a:solidFill>
              </a:rPr>
              <a:t>, yaşadığı, gelişimi, </a:t>
            </a:r>
            <a:r>
              <a:rPr lang="tr-TR" sz="2000" b="1" dirty="0" err="1">
                <a:solidFill>
                  <a:srgbClr val="262626"/>
                </a:solidFill>
              </a:rPr>
              <a:t>fetus</a:t>
            </a:r>
            <a:r>
              <a:rPr lang="tr-TR" sz="2000" b="1" dirty="0">
                <a:solidFill>
                  <a:srgbClr val="262626"/>
                </a:solidFill>
              </a:rPr>
              <a:t> sayısı, </a:t>
            </a:r>
            <a:r>
              <a:rPr lang="tr-TR" sz="2000" b="1" dirty="0" err="1">
                <a:solidFill>
                  <a:srgbClr val="262626"/>
                </a:solidFill>
              </a:rPr>
              <a:t>fetal</a:t>
            </a:r>
            <a:r>
              <a:rPr lang="tr-TR" sz="2000" b="1" dirty="0">
                <a:solidFill>
                  <a:srgbClr val="262626"/>
                </a:solidFill>
              </a:rPr>
              <a:t> yapı, </a:t>
            </a:r>
            <a:r>
              <a:rPr lang="tr-TR" sz="2000" b="1" dirty="0" err="1">
                <a:solidFill>
                  <a:srgbClr val="262626"/>
                </a:solidFill>
              </a:rPr>
              <a:t>fetus</a:t>
            </a:r>
            <a:r>
              <a:rPr lang="tr-TR" sz="2000" b="1" dirty="0">
                <a:solidFill>
                  <a:srgbClr val="262626"/>
                </a:solidFill>
              </a:rPr>
              <a:t> ve plasenta yerleşimi tespit edilmelidir. </a:t>
            </a:r>
            <a:r>
              <a:rPr lang="tr-TR" sz="2000" b="1" dirty="0">
                <a:solidFill>
                  <a:srgbClr val="FF0000"/>
                </a:solidFill>
                <a:effectLst>
                  <a:outerShdw blurRad="38100" dist="38100" dir="2700000" algn="tl">
                    <a:srgbClr val="000000">
                      <a:alpha val="43137"/>
                    </a:srgbClr>
                  </a:outerShdw>
                </a:effectLst>
              </a:rPr>
              <a:t>14-18</a:t>
            </a:r>
            <a:r>
              <a:rPr lang="tr-TR" sz="2000" b="1" dirty="0">
                <a:solidFill>
                  <a:srgbClr val="262626"/>
                </a:solidFill>
                <a:effectLst>
                  <a:outerShdw blurRad="38100" dist="38100" dir="2700000" algn="tl">
                    <a:srgbClr val="000000">
                      <a:alpha val="43137"/>
                    </a:srgbClr>
                  </a:outerShdw>
                </a:effectLst>
              </a:rPr>
              <a:t>.</a:t>
            </a:r>
            <a:r>
              <a:rPr lang="tr-TR" sz="2000" b="1" dirty="0">
                <a:solidFill>
                  <a:srgbClr val="262626"/>
                </a:solidFill>
              </a:rPr>
              <a:t> gebelik haftaları arasında alınan yaklaşık </a:t>
            </a:r>
            <a:r>
              <a:rPr lang="tr-TR" sz="2000" b="1" dirty="0">
                <a:solidFill>
                  <a:srgbClr val="FF0000"/>
                </a:solidFill>
                <a:effectLst>
                  <a:outerShdw blurRad="38100" dist="38100" dir="2700000" algn="tl">
                    <a:srgbClr val="000000">
                      <a:alpha val="43137"/>
                    </a:srgbClr>
                  </a:outerShdw>
                </a:effectLst>
              </a:rPr>
              <a:t>20 cc</a:t>
            </a:r>
            <a:r>
              <a:rPr lang="tr-TR" sz="2000" b="1" dirty="0">
                <a:solidFill>
                  <a:srgbClr val="262626"/>
                </a:solidFill>
                <a:effectLst>
                  <a:outerShdw blurRad="38100" dist="38100" dir="2700000" algn="tl">
                    <a:srgbClr val="000000">
                      <a:alpha val="43137"/>
                    </a:srgbClr>
                  </a:outerShdw>
                </a:effectLst>
              </a:rPr>
              <a:t> </a:t>
            </a:r>
            <a:r>
              <a:rPr lang="tr-TR" sz="2000" b="1" dirty="0" err="1">
                <a:solidFill>
                  <a:srgbClr val="262626"/>
                </a:solidFill>
              </a:rPr>
              <a:t>amniyon</a:t>
            </a:r>
            <a:r>
              <a:rPr lang="tr-TR" sz="2000" b="1" dirty="0">
                <a:solidFill>
                  <a:srgbClr val="262626"/>
                </a:solidFill>
              </a:rPr>
              <a:t> sıvısında inceleme yapılır</a:t>
            </a:r>
            <a:r>
              <a:rPr lang="tr-TR" sz="2000" b="1" dirty="0" smtClean="0">
                <a:solidFill>
                  <a:srgbClr val="262626"/>
                </a:solidFill>
              </a:rPr>
              <a:t>.</a:t>
            </a:r>
          </a:p>
          <a:p>
            <a:pPr>
              <a:buFont typeface="Wingdings" pitchFamily="2" charset="2"/>
              <a:buNone/>
              <a:defRPr/>
            </a:pPr>
            <a:endParaRPr lang="tr-TR" sz="2000" b="1" dirty="0">
              <a:solidFill>
                <a:srgbClr val="262626"/>
              </a:solidFill>
            </a:endParaRPr>
          </a:p>
          <a:p>
            <a:pPr algn="just">
              <a:defRPr/>
            </a:pPr>
            <a:r>
              <a:rPr lang="tr-TR" sz="2000" b="1" dirty="0" err="1">
                <a:solidFill>
                  <a:srgbClr val="262626"/>
                </a:solidFill>
              </a:rPr>
              <a:t>Amniyon</a:t>
            </a:r>
            <a:r>
              <a:rPr lang="tr-TR" sz="2000" b="1" dirty="0">
                <a:solidFill>
                  <a:srgbClr val="262626"/>
                </a:solidFill>
              </a:rPr>
              <a:t> sıvısında </a:t>
            </a:r>
            <a:r>
              <a:rPr lang="tr-TR" sz="2000" b="1" dirty="0" smtClean="0">
                <a:solidFill>
                  <a:srgbClr val="262626"/>
                </a:solidFill>
              </a:rPr>
              <a:t>AFP </a:t>
            </a:r>
            <a:r>
              <a:rPr lang="tr-TR" sz="2000" b="1" dirty="0">
                <a:solidFill>
                  <a:srgbClr val="262626"/>
                </a:solidFill>
              </a:rPr>
              <a:t>(NTD tanısı için) tayini de yapılır</a:t>
            </a:r>
            <a:r>
              <a:rPr lang="tr-TR" sz="2000" b="1" dirty="0" smtClean="0">
                <a:solidFill>
                  <a:srgbClr val="262626"/>
                </a:solidFill>
              </a:rPr>
              <a:t>.</a:t>
            </a:r>
          </a:p>
          <a:p>
            <a:pPr algn="just">
              <a:defRPr/>
            </a:pPr>
            <a:endParaRPr lang="tr-TR" sz="2000" b="1" dirty="0">
              <a:solidFill>
                <a:srgbClr val="262626"/>
              </a:solidFill>
            </a:endParaRPr>
          </a:p>
          <a:p>
            <a:pPr algn="just">
              <a:defRPr/>
            </a:pPr>
            <a:r>
              <a:rPr lang="tr-TR" sz="2000" b="1" dirty="0">
                <a:solidFill>
                  <a:srgbClr val="262626"/>
                </a:solidFill>
              </a:rPr>
              <a:t>Gebelik Kayıp riski normale (%2-3) </a:t>
            </a:r>
            <a:r>
              <a:rPr lang="tr-TR" sz="2000" b="1" dirty="0" smtClean="0">
                <a:solidFill>
                  <a:srgbClr val="262626"/>
                </a:solidFill>
              </a:rPr>
              <a:t> %0.5-1 ilave </a:t>
            </a:r>
            <a:r>
              <a:rPr lang="tr-TR" sz="2000" b="1" dirty="0">
                <a:solidFill>
                  <a:srgbClr val="262626"/>
                </a:solidFill>
              </a:rPr>
              <a:t>risktir</a:t>
            </a:r>
            <a:r>
              <a:rPr lang="tr-TR" sz="2000" b="1" dirty="0" smtClean="0">
                <a:solidFill>
                  <a:srgbClr val="262626"/>
                </a:solidFill>
              </a:rPr>
              <a:t>.</a:t>
            </a:r>
          </a:p>
          <a:p>
            <a:pPr algn="just">
              <a:defRPr/>
            </a:pPr>
            <a:endParaRPr lang="tr-TR" sz="2000" b="1" dirty="0">
              <a:solidFill>
                <a:srgbClr val="262626"/>
              </a:solidFill>
            </a:endParaRPr>
          </a:p>
          <a:p>
            <a:pPr algn="just">
              <a:defRPr/>
            </a:pPr>
            <a:r>
              <a:rPr lang="tr-TR" sz="2000" b="1" dirty="0" err="1">
                <a:solidFill>
                  <a:srgbClr val="262626"/>
                </a:solidFill>
              </a:rPr>
              <a:t>Amniyotik</a:t>
            </a:r>
            <a:r>
              <a:rPr lang="tr-TR" sz="2000" b="1" dirty="0">
                <a:solidFill>
                  <a:srgbClr val="262626"/>
                </a:solidFill>
              </a:rPr>
              <a:t> sıvı kaçağı,</a:t>
            </a:r>
          </a:p>
          <a:p>
            <a:pPr algn="just">
              <a:defRPr/>
            </a:pPr>
            <a:r>
              <a:rPr lang="tr-TR" sz="2000" b="1" dirty="0">
                <a:solidFill>
                  <a:srgbClr val="262626"/>
                </a:solidFill>
              </a:rPr>
              <a:t>Enfeksiyon,</a:t>
            </a:r>
          </a:p>
          <a:p>
            <a:pPr algn="just">
              <a:defRPr/>
            </a:pPr>
            <a:r>
              <a:rPr lang="tr-TR" sz="2000" b="1" dirty="0" err="1">
                <a:solidFill>
                  <a:srgbClr val="262626"/>
                </a:solidFill>
              </a:rPr>
              <a:t>Fetal</a:t>
            </a:r>
            <a:r>
              <a:rPr lang="tr-TR" sz="2000" b="1" dirty="0">
                <a:solidFill>
                  <a:srgbClr val="262626"/>
                </a:solidFill>
              </a:rPr>
              <a:t> yaralanmalar.</a:t>
            </a:r>
          </a:p>
          <a:p>
            <a:endParaRPr lang="en-US" dirty="0">
              <a:solidFill>
                <a:prstClr val="black">
                  <a:lumMod val="85000"/>
                  <a:lumOff val="15000"/>
                </a:prstClr>
              </a:solidFill>
              <a:latin typeface="Calibri"/>
            </a:endParaRPr>
          </a:p>
        </p:txBody>
      </p:sp>
      <p:sp>
        <p:nvSpPr>
          <p:cNvPr id="11" name="TextBox 10"/>
          <p:cNvSpPr txBox="1"/>
          <p:nvPr/>
        </p:nvSpPr>
        <p:spPr>
          <a:xfrm>
            <a:off x="4373880" y="1219200"/>
            <a:ext cx="3962400" cy="2474524"/>
          </a:xfrm>
          <a:prstGeom prst="rect">
            <a:avLst/>
          </a:prstGeom>
          <a:noFill/>
        </p:spPr>
        <p:txBody>
          <a:bodyPr wrap="square" rtlCol="0">
            <a:normAutofit/>
          </a:bodyPr>
          <a:lstStyle/>
          <a:p>
            <a:pPr>
              <a:lnSpc>
                <a:spcPct val="114000"/>
              </a:lnSpc>
            </a:pPr>
            <a:endParaRPr lang="en-US" dirty="0">
              <a:solidFill>
                <a:prstClr val="black"/>
              </a:solidFill>
              <a:latin typeface="Calibri"/>
            </a:endParaRPr>
          </a:p>
        </p:txBody>
      </p:sp>
      <p:sp>
        <p:nvSpPr>
          <p:cNvPr id="9" name="Title 8"/>
          <p:cNvSpPr>
            <a:spLocks noGrp="1"/>
          </p:cNvSpPr>
          <p:nvPr>
            <p:ph type="title"/>
          </p:nvPr>
        </p:nvSpPr>
        <p:spPr/>
        <p:txBody>
          <a:bodyPr/>
          <a:lstStyle/>
          <a:p>
            <a:pPr lvl="0">
              <a:spcBef>
                <a:spcPts val="0"/>
              </a:spcBef>
            </a:pPr>
            <a:endParaRPr lang="en-US" dirty="0">
              <a:latin typeface="+mn-lt"/>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97552" y="4036468"/>
            <a:ext cx="3108960" cy="2339502"/>
          </a:xfrm>
          <a:prstGeom prst="rect">
            <a:avLst/>
          </a:prstGeom>
          <a:ln w="15875">
            <a:solidFill>
              <a:schemeClr val="bg1"/>
            </a:solidFill>
            <a:miter lim="800000"/>
            <a:headEnd/>
            <a:tailEnd/>
          </a:ln>
          <a:effectLst>
            <a:glow rad="38100">
              <a:schemeClr val="tx1">
                <a:lumMod val="95000"/>
                <a:lumOff val="5000"/>
                <a:alpha val="27000"/>
              </a:schemeClr>
            </a:glow>
            <a:outerShdw dist="35921" dir="2700000" algn="ctr" rotWithShape="0">
              <a:schemeClr val="bg2"/>
            </a:outerShdw>
          </a:effectLst>
        </p:spPr>
      </p:pic>
      <p:pic>
        <p:nvPicPr>
          <p:cNvPr id="2" name="Picture 1"/>
          <p:cNvPicPr>
            <a:picLocks/>
          </p:cNvPicPr>
          <p:nvPr/>
        </p:nvPicPr>
        <p:blipFill>
          <a:blip r:embed="rId5" cstate="email">
            <a:extLst>
              <a:ext uri="{28A0092B-C50C-407E-A947-70E740481C1C}">
                <a14:useLocalDpi xmlns:a14="http://schemas.microsoft.com/office/drawing/2010/main" val="0"/>
              </a:ext>
            </a:extLst>
          </a:blip>
          <a:stretch>
            <a:fillRect/>
          </a:stretch>
        </p:blipFill>
        <p:spPr>
          <a:xfrm>
            <a:off x="797552" y="1299519"/>
            <a:ext cx="3108960" cy="2340864"/>
          </a:xfrm>
          <a:prstGeom prst="rect">
            <a:avLst/>
          </a:prstGeom>
          <a:effectLst>
            <a:outerShdw blurRad="38100" sx="101000" sy="101000" algn="ctr" rotWithShape="0">
              <a:prstClr val="black">
                <a:alpha val="20000"/>
              </a:prstClr>
            </a:outerShdw>
          </a:effectLst>
        </p:spPr>
      </p:pic>
      <p:pic>
        <p:nvPicPr>
          <p:cNvPr id="7" name="3 İçerik Yer Tutucusu" descr="amnisentez.jpg"/>
          <p:cNvPicPr>
            <a:picLocks noGrp="1" noChangeAspect="1"/>
          </p:cNvPicPr>
          <p:nvPr>
            <p:ph idx="1"/>
          </p:nvPr>
        </p:nvPicPr>
        <p:blipFill>
          <a:blip r:embed="rId6" cstate="print"/>
          <a:srcRect/>
          <a:stretch>
            <a:fillRect/>
          </a:stretch>
        </p:blipFill>
        <p:spPr>
          <a:xfrm>
            <a:off x="228600" y="1066800"/>
            <a:ext cx="3657600" cy="2514600"/>
          </a:xfrm>
        </p:spPr>
      </p:pic>
      <p:graphicFrame>
        <p:nvGraphicFramePr>
          <p:cNvPr id="10" name="Object 3"/>
          <p:cNvGraphicFramePr>
            <a:graphicFrameLocks noChangeAspect="1"/>
          </p:cNvGraphicFramePr>
          <p:nvPr>
            <p:extLst>
              <p:ext uri="{D42A27DB-BD31-4B8C-83A1-F6EECF244321}">
                <p14:modId xmlns:p14="http://schemas.microsoft.com/office/powerpoint/2010/main" val="3273252501"/>
              </p:ext>
            </p:extLst>
          </p:nvPr>
        </p:nvGraphicFramePr>
        <p:xfrm>
          <a:off x="457200" y="3886200"/>
          <a:ext cx="3581400" cy="2514600"/>
        </p:xfrm>
        <a:graphic>
          <a:graphicData uri="http://schemas.openxmlformats.org/presentationml/2006/ole">
            <mc:AlternateContent xmlns:mc="http://schemas.openxmlformats.org/markup-compatibility/2006">
              <mc:Choice xmlns:v="urn:schemas-microsoft-com:vml" Requires="v">
                <p:oleObj spid="_x0000_s107548" name="Photo Editor Photo" r:id="rId7" imgW="8580952" imgH="6609524" progId="">
                  <p:embed/>
                </p:oleObj>
              </mc:Choice>
              <mc:Fallback>
                <p:oleObj name="Photo Editor Photo" r:id="rId7" imgW="8580952" imgH="6609524" progId="">
                  <p:embed/>
                  <p:pic>
                    <p:nvPicPr>
                      <p:cNvPr id="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886200"/>
                        <a:ext cx="3581400"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2"/>
          <p:cNvSpPr>
            <a:spLocks noChangeArrowheads="1"/>
          </p:cNvSpPr>
          <p:nvPr/>
        </p:nvSpPr>
        <p:spPr bwMode="auto">
          <a:xfrm>
            <a:off x="0" y="3036"/>
            <a:ext cx="9144000" cy="758964"/>
          </a:xfrm>
          <a:prstGeom prst="rect">
            <a:avLst/>
          </a:prstGeom>
          <a:solidFill>
            <a:srgbClr val="D59C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342900" marR="0" lvl="0" indent="-342900" defTabSz="914400" eaLnBrk="1" fontAlgn="auto" latinLnBrk="0" hangingPunct="1">
              <a:lnSpc>
                <a:spcPct val="100000"/>
              </a:lnSpc>
              <a:spcBef>
                <a:spcPct val="20000"/>
              </a:spcBef>
              <a:spcAft>
                <a:spcPts val="0"/>
              </a:spcAft>
              <a:buClrTx/>
              <a:buSzTx/>
              <a:buFontTx/>
              <a:buNone/>
              <a:tabLst/>
              <a:defRPr/>
            </a:pPr>
            <a:r>
              <a:rPr kumimoji="0" lang="tr-TR" sz="3000" b="1" i="0" u="none" strike="noStrike" kern="0" cap="none" spc="0" normalizeH="0" baseline="0" noProof="0" dirty="0" smtClean="0">
                <a:ln>
                  <a:noFill/>
                </a:ln>
                <a:solidFill>
                  <a:srgbClr val="262626"/>
                </a:solidFill>
                <a:effectLst>
                  <a:outerShdw blurRad="38100" dist="38100" dir="2700000" algn="tl">
                    <a:srgbClr val="000000">
                      <a:alpha val="43137"/>
                    </a:srgbClr>
                  </a:outerShdw>
                </a:effectLst>
                <a:uLnTx/>
                <a:uFillTx/>
                <a:latin typeface="Arial" pitchFamily="34" charset="0"/>
                <a:cs typeface="Arial" pitchFamily="34" charset="0"/>
              </a:rPr>
              <a:t> </a:t>
            </a:r>
            <a:r>
              <a:rPr lang="tr-TR" sz="3200" b="1" u="sng" kern="0" dirty="0" err="1" smtClean="0">
                <a:solidFill>
                  <a:prstClr val="black"/>
                </a:solidFill>
                <a:effectLst>
                  <a:outerShdw blurRad="38100" dist="38100" dir="2700000" algn="tl">
                    <a:srgbClr val="000000">
                      <a:alpha val="43137"/>
                    </a:srgbClr>
                  </a:outerShdw>
                </a:effectLst>
              </a:rPr>
              <a:t>Amniyosentez</a:t>
            </a:r>
            <a:endParaRPr kumimoji="0" lang="tr-TR" sz="3000" b="1" i="0" u="none" strike="noStrike" kern="0" cap="none" spc="0" normalizeH="0" baseline="0" noProof="0" dirty="0">
              <a:ln>
                <a:noFill/>
              </a:ln>
              <a:solidFill>
                <a:srgbClr val="262626"/>
              </a:solidFill>
              <a:effectLst>
                <a:outerShdw blurRad="38100" dist="38100" dir="2700000" algn="tl">
                  <a:srgbClr val="000000">
                    <a:alpha val="43137"/>
                  </a:srgbClr>
                </a:outerShdw>
              </a:effectLst>
              <a:uLnTx/>
              <a:uFillTx/>
              <a:latin typeface="Arial" pitchFamily="34" charset="0"/>
              <a:cs typeface="Arial" pitchFamily="34" charset="0"/>
            </a:endParaRPr>
          </a:p>
        </p:txBody>
      </p:sp>
    </p:spTree>
    <p:extLst>
      <p:ext uri="{BB962C8B-B14F-4D97-AF65-F5344CB8AC3E}">
        <p14:creationId xmlns:p14="http://schemas.microsoft.com/office/powerpoint/2010/main" val="169701556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11200" y="152400"/>
            <a:ext cx="7772400" cy="577850"/>
          </a:xfrm>
        </p:spPr>
        <p:txBody>
          <a:bodyPr>
            <a:normAutofit fontScale="90000"/>
          </a:bodyPr>
          <a:lstStyle/>
          <a:p>
            <a:pPr eaLnBrk="1" hangingPunct="1"/>
            <a:r>
              <a:rPr lang="en-US" sz="3200" dirty="0" err="1">
                <a:latin typeface="Verdana" charset="0"/>
              </a:rPr>
              <a:t>Amni</a:t>
            </a:r>
            <a:r>
              <a:rPr lang="tr-TR" sz="3200" dirty="0">
                <a:latin typeface="Verdana" charset="0"/>
              </a:rPr>
              <a:t>y</a:t>
            </a:r>
            <a:r>
              <a:rPr lang="en-US" sz="3200" dirty="0">
                <a:latin typeface="Verdana" charset="0"/>
              </a:rPr>
              <a:t>o</a:t>
            </a:r>
            <a:r>
              <a:rPr lang="tr-TR" sz="3200" dirty="0">
                <a:latin typeface="Verdana" charset="0"/>
              </a:rPr>
              <a:t>s</a:t>
            </a:r>
            <a:r>
              <a:rPr lang="en-US" sz="3200" dirty="0" err="1">
                <a:latin typeface="Verdana" charset="0"/>
              </a:rPr>
              <a:t>ente</a:t>
            </a:r>
            <a:r>
              <a:rPr lang="tr-TR" sz="3200" dirty="0" smtClean="0">
                <a:latin typeface="Verdana" charset="0"/>
              </a:rPr>
              <a:t>z</a:t>
            </a:r>
            <a:endParaRPr lang="tr-TR" sz="3200" dirty="0">
              <a:latin typeface="Verdana" charset="0"/>
            </a:endParaRPr>
          </a:p>
        </p:txBody>
      </p:sp>
      <p:sp>
        <p:nvSpPr>
          <p:cNvPr id="17411" name="Rectangle 3"/>
          <p:cNvSpPr>
            <a:spLocks noGrp="1" noChangeArrowheads="1"/>
          </p:cNvSpPr>
          <p:nvPr>
            <p:ph type="body" sz="half" idx="1"/>
          </p:nvPr>
        </p:nvSpPr>
        <p:spPr>
          <a:xfrm>
            <a:off x="169333" y="1143000"/>
            <a:ext cx="4605867" cy="4953000"/>
          </a:xfrm>
        </p:spPr>
        <p:txBody>
          <a:bodyPr>
            <a:normAutofit/>
          </a:bodyPr>
          <a:lstStyle/>
          <a:p>
            <a:pPr eaLnBrk="1" hangingPunct="1">
              <a:lnSpc>
                <a:spcPct val="120000"/>
              </a:lnSpc>
            </a:pPr>
            <a:r>
              <a:rPr lang="tr-TR" sz="2000" dirty="0" err="1">
                <a:latin typeface="Verdana" charset="0"/>
              </a:rPr>
              <a:t>Amniyosentez</a:t>
            </a:r>
            <a:r>
              <a:rPr lang="tr-TR" sz="2000" dirty="0">
                <a:latin typeface="Verdana" charset="0"/>
              </a:rPr>
              <a:t> için</a:t>
            </a:r>
            <a:r>
              <a:rPr lang="en-US" sz="2000" dirty="0">
                <a:latin typeface="Verdana" charset="0"/>
              </a:rPr>
              <a:t> 15</a:t>
            </a:r>
            <a:r>
              <a:rPr lang="tr-TR" sz="2000" dirty="0">
                <a:latin typeface="Verdana" charset="0"/>
              </a:rPr>
              <a:t> -</a:t>
            </a:r>
            <a:r>
              <a:rPr lang="en-US" sz="2000" dirty="0">
                <a:latin typeface="Verdana" charset="0"/>
              </a:rPr>
              <a:t>16</a:t>
            </a:r>
            <a:r>
              <a:rPr lang="tr-TR" sz="2000" dirty="0">
                <a:latin typeface="Verdana" charset="0"/>
              </a:rPr>
              <a:t>. </a:t>
            </a:r>
            <a:r>
              <a:rPr lang="tr-TR" sz="2000" dirty="0" smtClean="0">
                <a:latin typeface="Verdana" charset="0"/>
              </a:rPr>
              <a:t>haftalar en uygunudur</a:t>
            </a:r>
            <a:endParaRPr lang="en-US" sz="2000" dirty="0">
              <a:latin typeface="Verdana" charset="0"/>
            </a:endParaRPr>
          </a:p>
          <a:p>
            <a:pPr lvl="1" eaLnBrk="1" hangingPunct="1">
              <a:lnSpc>
                <a:spcPct val="120000"/>
              </a:lnSpc>
            </a:pPr>
            <a:r>
              <a:rPr lang="en-US" sz="1800" dirty="0">
                <a:latin typeface="Verdana" charset="0"/>
              </a:rPr>
              <a:t>E</a:t>
            </a:r>
            <a:r>
              <a:rPr lang="tr-TR" sz="1800" dirty="0" err="1">
                <a:latin typeface="Verdana" charset="0"/>
              </a:rPr>
              <a:t>rken</a:t>
            </a:r>
            <a:r>
              <a:rPr lang="tr-TR" sz="1800" dirty="0">
                <a:latin typeface="Verdana" charset="0"/>
              </a:rPr>
              <a:t> </a:t>
            </a:r>
            <a:r>
              <a:rPr lang="tr-TR" sz="1800" dirty="0" err="1">
                <a:latin typeface="Verdana" charset="0"/>
              </a:rPr>
              <a:t>amniyosentez</a:t>
            </a:r>
            <a:r>
              <a:rPr lang="tr-TR" sz="1800" dirty="0">
                <a:latin typeface="Verdana" charset="0"/>
              </a:rPr>
              <a:t> düşük riskini artırır</a:t>
            </a:r>
            <a:endParaRPr lang="en-US" sz="1800" dirty="0">
              <a:latin typeface="Verdana" charset="0"/>
            </a:endParaRPr>
          </a:p>
          <a:p>
            <a:pPr eaLnBrk="1" hangingPunct="1">
              <a:lnSpc>
                <a:spcPct val="120000"/>
              </a:lnSpc>
            </a:pPr>
            <a:r>
              <a:rPr lang="tr-TR" sz="2000" dirty="0" err="1">
                <a:latin typeface="Verdana" charset="0"/>
              </a:rPr>
              <a:t>Amniyotik</a:t>
            </a:r>
            <a:r>
              <a:rPr lang="tr-TR" sz="2000" dirty="0">
                <a:latin typeface="Verdana" charset="0"/>
              </a:rPr>
              <a:t> sıvıdan </a:t>
            </a:r>
            <a:r>
              <a:rPr lang="tr-TR" sz="2000" dirty="0" err="1" smtClean="0">
                <a:latin typeface="Verdana" charset="0"/>
              </a:rPr>
              <a:t>fe</a:t>
            </a:r>
            <a:r>
              <a:rPr lang="en-US" sz="2000" dirty="0" err="1" smtClean="0">
                <a:latin typeface="Verdana" charset="0"/>
              </a:rPr>
              <a:t>tal</a:t>
            </a:r>
            <a:r>
              <a:rPr lang="en-US" sz="2000" dirty="0" smtClean="0">
                <a:latin typeface="Verdana" charset="0"/>
              </a:rPr>
              <a:t> </a:t>
            </a:r>
            <a:r>
              <a:rPr lang="tr-TR" sz="2000" dirty="0">
                <a:latin typeface="Verdana" charset="0"/>
              </a:rPr>
              <a:t>hücreler</a:t>
            </a:r>
            <a:r>
              <a:rPr lang="en-US" sz="2000" dirty="0">
                <a:latin typeface="Verdana" charset="0"/>
              </a:rPr>
              <a:t> </a:t>
            </a:r>
            <a:r>
              <a:rPr lang="tr-TR" sz="2000" dirty="0">
                <a:latin typeface="Verdana" charset="0"/>
              </a:rPr>
              <a:t>toplanır</a:t>
            </a:r>
            <a:endParaRPr lang="en-US" sz="2000" dirty="0">
              <a:latin typeface="Verdana" charset="0"/>
            </a:endParaRPr>
          </a:p>
          <a:p>
            <a:pPr lvl="1" eaLnBrk="1" hangingPunct="1">
              <a:lnSpc>
                <a:spcPct val="120000"/>
              </a:lnSpc>
            </a:pPr>
            <a:r>
              <a:rPr lang="tr-TR" sz="1800" dirty="0">
                <a:latin typeface="Verdana" charset="0"/>
              </a:rPr>
              <a:t>Kromozom analizi için kültür edilir </a:t>
            </a:r>
            <a:endParaRPr lang="en-US" sz="1800" dirty="0">
              <a:latin typeface="Verdana" charset="0"/>
            </a:endParaRPr>
          </a:p>
          <a:p>
            <a:pPr lvl="1" eaLnBrk="1" hangingPunct="1">
              <a:lnSpc>
                <a:spcPct val="120000"/>
              </a:lnSpc>
            </a:pPr>
            <a:r>
              <a:rPr lang="tr-TR" sz="1800" dirty="0" err="1" smtClean="0">
                <a:latin typeface="Verdana" charset="0"/>
              </a:rPr>
              <a:t>Fötal</a:t>
            </a:r>
            <a:r>
              <a:rPr lang="tr-TR" sz="1800" dirty="0" smtClean="0">
                <a:latin typeface="Verdana" charset="0"/>
              </a:rPr>
              <a:t> </a:t>
            </a:r>
            <a:r>
              <a:rPr lang="tr-TR" sz="1800" dirty="0">
                <a:latin typeface="Verdana" charset="0"/>
              </a:rPr>
              <a:t>hücrelerden moleküler testler için DNA </a:t>
            </a:r>
            <a:r>
              <a:rPr lang="tr-TR" sz="1800" dirty="0" err="1">
                <a:latin typeface="Verdana" charset="0"/>
              </a:rPr>
              <a:t>eldesi</a:t>
            </a:r>
            <a:r>
              <a:rPr lang="tr-TR" sz="1800" dirty="0">
                <a:latin typeface="Verdana" charset="0"/>
              </a:rPr>
              <a:t> </a:t>
            </a:r>
            <a:r>
              <a:rPr lang="tr-TR" sz="1800" dirty="0" smtClean="0">
                <a:latin typeface="Verdana" charset="0"/>
              </a:rPr>
              <a:t>yapılır.</a:t>
            </a:r>
            <a:endParaRPr lang="en-US" sz="1800" dirty="0">
              <a:latin typeface="Verdana" charset="0"/>
            </a:endParaRPr>
          </a:p>
        </p:txBody>
      </p:sp>
      <p:pic>
        <p:nvPicPr>
          <p:cNvPr id="17412" name="Picture 4"/>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a:xfrm>
            <a:off x="4707467" y="838200"/>
            <a:ext cx="4267200" cy="3733800"/>
          </a:xfrm>
          <a:noFill/>
        </p:spPr>
      </p:pic>
      <p:sp>
        <p:nvSpPr>
          <p:cNvPr id="17413" name="Line 6"/>
          <p:cNvSpPr>
            <a:spLocks noChangeShapeType="1"/>
          </p:cNvSpPr>
          <p:nvPr/>
        </p:nvSpPr>
        <p:spPr bwMode="auto">
          <a:xfrm>
            <a:off x="8432800" y="54102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414" name="Text Box 7"/>
          <p:cNvSpPr txBox="1">
            <a:spLocks noChangeArrowheads="1"/>
          </p:cNvSpPr>
          <p:nvPr/>
        </p:nvSpPr>
        <p:spPr bwMode="auto">
          <a:xfrm>
            <a:off x="7484533" y="5791200"/>
            <a:ext cx="135466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a:r>
              <a:rPr lang="en-US" sz="1600" b="1">
                <a:solidFill>
                  <a:srgbClr val="0000CC"/>
                </a:solidFill>
                <a:latin typeface="Arial" charset="0"/>
              </a:rPr>
              <a:t>Geneti</a:t>
            </a:r>
            <a:r>
              <a:rPr lang="tr-TR" sz="1600" b="1">
                <a:solidFill>
                  <a:srgbClr val="0000CC"/>
                </a:solidFill>
                <a:latin typeface="Arial" charset="0"/>
              </a:rPr>
              <a:t>k </a:t>
            </a:r>
            <a:r>
              <a:rPr lang="en-US" sz="1600" b="1">
                <a:solidFill>
                  <a:srgbClr val="0000CC"/>
                </a:solidFill>
                <a:latin typeface="Arial" charset="0"/>
              </a:rPr>
              <a:t>test</a:t>
            </a:r>
            <a:endParaRPr lang="en-US" sz="2000">
              <a:latin typeface="Arial" charset="0"/>
            </a:endParaRPr>
          </a:p>
        </p:txBody>
      </p:sp>
      <p:sp>
        <p:nvSpPr>
          <p:cNvPr id="17415" name="Text Box 8"/>
          <p:cNvSpPr txBox="1">
            <a:spLocks noChangeArrowheads="1"/>
          </p:cNvSpPr>
          <p:nvPr/>
        </p:nvSpPr>
        <p:spPr bwMode="auto">
          <a:xfrm>
            <a:off x="6729623" y="1066800"/>
            <a:ext cx="131368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a:r>
              <a:rPr lang="en-US" sz="1600" b="1">
                <a:solidFill>
                  <a:srgbClr val="0000CC"/>
                </a:solidFill>
                <a:latin typeface="Arial" charset="0"/>
              </a:rPr>
              <a:t>1</a:t>
            </a:r>
            <a:r>
              <a:rPr lang="tr-TR" sz="1600" b="1">
                <a:solidFill>
                  <a:srgbClr val="0000CC"/>
                </a:solidFill>
                <a:latin typeface="Arial" charset="0"/>
              </a:rPr>
              <a:t>5</a:t>
            </a:r>
            <a:r>
              <a:rPr lang="en-US" sz="1600" b="1">
                <a:solidFill>
                  <a:srgbClr val="0000CC"/>
                </a:solidFill>
                <a:latin typeface="Arial" charset="0"/>
              </a:rPr>
              <a:t>-16</a:t>
            </a:r>
            <a:r>
              <a:rPr lang="tr-TR" sz="1600" b="1">
                <a:solidFill>
                  <a:srgbClr val="0000CC"/>
                </a:solidFill>
                <a:latin typeface="Arial" charset="0"/>
              </a:rPr>
              <a:t>.</a:t>
            </a:r>
            <a:r>
              <a:rPr lang="en-US" sz="1600" b="1">
                <a:solidFill>
                  <a:srgbClr val="0000CC"/>
                </a:solidFill>
                <a:latin typeface="Arial" charset="0"/>
              </a:rPr>
              <a:t> </a:t>
            </a:r>
            <a:r>
              <a:rPr lang="tr-TR" sz="1600" b="1">
                <a:solidFill>
                  <a:srgbClr val="0000CC"/>
                </a:solidFill>
                <a:latin typeface="Arial" charset="0"/>
              </a:rPr>
              <a:t>hafta</a:t>
            </a:r>
            <a:endParaRPr lang="en-US" sz="1600">
              <a:solidFill>
                <a:srgbClr val="0000CC"/>
              </a:solidFill>
              <a:latin typeface="Arial" charset="0"/>
            </a:endParaRPr>
          </a:p>
        </p:txBody>
      </p:sp>
      <p:sp>
        <p:nvSpPr>
          <p:cNvPr id="17416" name="Rectangle 11"/>
          <p:cNvSpPr>
            <a:spLocks noChangeArrowheads="1"/>
          </p:cNvSpPr>
          <p:nvPr/>
        </p:nvSpPr>
        <p:spPr bwMode="auto">
          <a:xfrm>
            <a:off x="440267" y="838200"/>
            <a:ext cx="8229600" cy="69850"/>
          </a:xfrm>
          <a:prstGeom prst="rect">
            <a:avLst/>
          </a:prstGeom>
          <a:solidFill>
            <a:schemeClr val="hlink"/>
          </a:solidFill>
          <a:ln w="9525">
            <a:solidFill>
              <a:srgbClr val="00FF00"/>
            </a:solidFill>
            <a:miter lim="800000"/>
            <a:headEnd/>
            <a:tailEnd/>
          </a:ln>
        </p:spPr>
        <p:txBody>
          <a:bodyPr wrap="none" anchor="ctr"/>
          <a:lstStyle/>
          <a:p>
            <a:endParaRPr lang="tr-TR"/>
          </a:p>
        </p:txBody>
      </p:sp>
      <p:pic>
        <p:nvPicPr>
          <p:cNvPr id="17417"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39733" y="4724400"/>
            <a:ext cx="4402667"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48388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152400"/>
            <a:ext cx="9042401" cy="863600"/>
          </a:xfrm>
          <a:prstGeom prst="rect">
            <a:avLst/>
          </a:prstGeom>
          <a:solidFill>
            <a:srgbClr val="D59C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tr-TR"/>
          </a:p>
        </p:txBody>
      </p:sp>
      <p:grpSp>
        <p:nvGrpSpPr>
          <p:cNvPr id="18435" name="Group 32"/>
          <p:cNvGrpSpPr>
            <a:grpSpLocks/>
          </p:cNvGrpSpPr>
          <p:nvPr/>
        </p:nvGrpSpPr>
        <p:grpSpPr bwMode="auto">
          <a:xfrm>
            <a:off x="5286380" y="3571876"/>
            <a:ext cx="4236946" cy="2362200"/>
            <a:chOff x="244" y="1616"/>
            <a:chExt cx="5882" cy="2552"/>
          </a:xfrm>
        </p:grpSpPr>
        <p:sp>
          <p:nvSpPr>
            <p:cNvPr id="18440" name="Freeform 3" descr="10%"/>
            <p:cNvSpPr>
              <a:spLocks/>
            </p:cNvSpPr>
            <p:nvPr/>
          </p:nvSpPr>
          <p:spPr bwMode="auto">
            <a:xfrm>
              <a:off x="551" y="2298"/>
              <a:ext cx="2087" cy="1580"/>
            </a:xfrm>
            <a:custGeom>
              <a:avLst/>
              <a:gdLst>
                <a:gd name="T0" fmla="*/ 1507 w 2086"/>
                <a:gd name="T1" fmla="*/ 25 h 1580"/>
                <a:gd name="T2" fmla="*/ 1440 w 2086"/>
                <a:gd name="T3" fmla="*/ 0 h 1580"/>
                <a:gd name="T4" fmla="*/ 1124 w 2086"/>
                <a:gd name="T5" fmla="*/ 0 h 1580"/>
                <a:gd name="T6" fmla="*/ 947 w 2086"/>
                <a:gd name="T7" fmla="*/ 42 h 1580"/>
                <a:gd name="T8" fmla="*/ 681 w 2086"/>
                <a:gd name="T9" fmla="*/ 141 h 1580"/>
                <a:gd name="T10" fmla="*/ 390 w 2086"/>
                <a:gd name="T11" fmla="*/ 349 h 1580"/>
                <a:gd name="T12" fmla="*/ 75 w 2086"/>
                <a:gd name="T13" fmla="*/ 632 h 1580"/>
                <a:gd name="T14" fmla="*/ 17 w 2086"/>
                <a:gd name="T15" fmla="*/ 706 h 1580"/>
                <a:gd name="T16" fmla="*/ 0 w 2086"/>
                <a:gd name="T17" fmla="*/ 781 h 1580"/>
                <a:gd name="T18" fmla="*/ 17 w 2086"/>
                <a:gd name="T19" fmla="*/ 848 h 1580"/>
                <a:gd name="T20" fmla="*/ 58 w 2086"/>
                <a:gd name="T21" fmla="*/ 939 h 1580"/>
                <a:gd name="T22" fmla="*/ 141 w 2086"/>
                <a:gd name="T23" fmla="*/ 1014 h 1580"/>
                <a:gd name="T24" fmla="*/ 282 w 2086"/>
                <a:gd name="T25" fmla="*/ 1213 h 1580"/>
                <a:gd name="T26" fmla="*/ 523 w 2086"/>
                <a:gd name="T27" fmla="*/ 1388 h 1580"/>
                <a:gd name="T28" fmla="*/ 781 w 2086"/>
                <a:gd name="T29" fmla="*/ 1529 h 1580"/>
                <a:gd name="T30" fmla="*/ 1005 w 2086"/>
                <a:gd name="T31" fmla="*/ 1571 h 1580"/>
                <a:gd name="T32" fmla="*/ 1349 w 2086"/>
                <a:gd name="T33" fmla="*/ 1579 h 1580"/>
                <a:gd name="T34" fmla="*/ 1639 w 2086"/>
                <a:gd name="T35" fmla="*/ 1529 h 1580"/>
                <a:gd name="T36" fmla="*/ 1905 w 2086"/>
                <a:gd name="T37" fmla="*/ 1413 h 1580"/>
                <a:gd name="T38" fmla="*/ 2005 w 2086"/>
                <a:gd name="T39" fmla="*/ 1272 h 1580"/>
                <a:gd name="T40" fmla="*/ 2063 w 2086"/>
                <a:gd name="T41" fmla="*/ 1105 h 1580"/>
                <a:gd name="T42" fmla="*/ 2088 w 2086"/>
                <a:gd name="T43" fmla="*/ 856 h 1580"/>
                <a:gd name="T44" fmla="*/ 2063 w 2086"/>
                <a:gd name="T45" fmla="*/ 648 h 1580"/>
                <a:gd name="T46" fmla="*/ 2038 w 2086"/>
                <a:gd name="T47" fmla="*/ 524 h 1580"/>
                <a:gd name="T48" fmla="*/ 2013 w 2086"/>
                <a:gd name="T49" fmla="*/ 416 h 1580"/>
                <a:gd name="T50" fmla="*/ 1914 w 2086"/>
                <a:gd name="T51" fmla="*/ 241 h 1580"/>
                <a:gd name="T52" fmla="*/ 1747 w 2086"/>
                <a:gd name="T53" fmla="*/ 125 h 1580"/>
                <a:gd name="T54" fmla="*/ 1565 w 2086"/>
                <a:gd name="T55" fmla="*/ 42 h 15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6"/>
                <a:gd name="T85" fmla="*/ 0 h 1580"/>
                <a:gd name="T86" fmla="*/ 2086 w 2086"/>
                <a:gd name="T87" fmla="*/ 1580 h 15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6" h="1580">
                  <a:moveTo>
                    <a:pt x="1504" y="25"/>
                  </a:moveTo>
                  <a:lnTo>
                    <a:pt x="1437" y="0"/>
                  </a:lnTo>
                  <a:lnTo>
                    <a:pt x="1121" y="0"/>
                  </a:lnTo>
                  <a:lnTo>
                    <a:pt x="947" y="42"/>
                  </a:lnTo>
                  <a:lnTo>
                    <a:pt x="681" y="141"/>
                  </a:lnTo>
                  <a:lnTo>
                    <a:pt x="390" y="349"/>
                  </a:lnTo>
                  <a:lnTo>
                    <a:pt x="75" y="632"/>
                  </a:lnTo>
                  <a:lnTo>
                    <a:pt x="17" y="706"/>
                  </a:lnTo>
                  <a:lnTo>
                    <a:pt x="0" y="781"/>
                  </a:lnTo>
                  <a:lnTo>
                    <a:pt x="17" y="848"/>
                  </a:lnTo>
                  <a:lnTo>
                    <a:pt x="58" y="939"/>
                  </a:lnTo>
                  <a:lnTo>
                    <a:pt x="141" y="1014"/>
                  </a:lnTo>
                  <a:lnTo>
                    <a:pt x="282" y="1213"/>
                  </a:lnTo>
                  <a:lnTo>
                    <a:pt x="523" y="1388"/>
                  </a:lnTo>
                  <a:lnTo>
                    <a:pt x="781" y="1529"/>
                  </a:lnTo>
                  <a:lnTo>
                    <a:pt x="1005" y="1571"/>
                  </a:lnTo>
                  <a:lnTo>
                    <a:pt x="1346" y="1579"/>
                  </a:lnTo>
                  <a:lnTo>
                    <a:pt x="1636" y="1529"/>
                  </a:lnTo>
                  <a:lnTo>
                    <a:pt x="1902" y="1413"/>
                  </a:lnTo>
                  <a:lnTo>
                    <a:pt x="2002" y="1272"/>
                  </a:lnTo>
                  <a:lnTo>
                    <a:pt x="2060" y="1105"/>
                  </a:lnTo>
                  <a:lnTo>
                    <a:pt x="2085" y="856"/>
                  </a:lnTo>
                  <a:lnTo>
                    <a:pt x="2060" y="648"/>
                  </a:lnTo>
                  <a:lnTo>
                    <a:pt x="2035" y="524"/>
                  </a:lnTo>
                  <a:lnTo>
                    <a:pt x="2010" y="416"/>
                  </a:lnTo>
                  <a:lnTo>
                    <a:pt x="1911" y="241"/>
                  </a:lnTo>
                  <a:lnTo>
                    <a:pt x="1744" y="125"/>
                  </a:lnTo>
                  <a:lnTo>
                    <a:pt x="1562" y="42"/>
                  </a:lnTo>
                </a:path>
              </a:pathLst>
            </a:custGeom>
            <a:pattFill prst="pct10">
              <a:fgClr>
                <a:srgbClr val="C0C0C0"/>
              </a:fgClr>
              <a:bgClr>
                <a:srgbClr val="808080"/>
              </a:bgClr>
            </a:patt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8441" name="Freeform 4"/>
            <p:cNvSpPr>
              <a:spLocks/>
            </p:cNvSpPr>
            <p:nvPr/>
          </p:nvSpPr>
          <p:spPr bwMode="auto">
            <a:xfrm>
              <a:off x="244" y="2149"/>
              <a:ext cx="2510" cy="1911"/>
            </a:xfrm>
            <a:custGeom>
              <a:avLst/>
              <a:gdLst>
                <a:gd name="T0" fmla="*/ 457 w 2510"/>
                <a:gd name="T1" fmla="*/ 465 h 1911"/>
                <a:gd name="T2" fmla="*/ 507 w 2510"/>
                <a:gd name="T3" fmla="*/ 424 h 1911"/>
                <a:gd name="T4" fmla="*/ 573 w 2510"/>
                <a:gd name="T5" fmla="*/ 390 h 1911"/>
                <a:gd name="T6" fmla="*/ 631 w 2510"/>
                <a:gd name="T7" fmla="*/ 332 h 1911"/>
                <a:gd name="T8" fmla="*/ 714 w 2510"/>
                <a:gd name="T9" fmla="*/ 282 h 1911"/>
                <a:gd name="T10" fmla="*/ 881 w 2510"/>
                <a:gd name="T11" fmla="*/ 183 h 1911"/>
                <a:gd name="T12" fmla="*/ 1138 w 2510"/>
                <a:gd name="T13" fmla="*/ 42 h 1911"/>
                <a:gd name="T14" fmla="*/ 1404 w 2510"/>
                <a:gd name="T15" fmla="*/ 0 h 1911"/>
                <a:gd name="T16" fmla="*/ 1603 w 2510"/>
                <a:gd name="T17" fmla="*/ 0 h 1911"/>
                <a:gd name="T18" fmla="*/ 1936 w 2510"/>
                <a:gd name="T19" fmla="*/ 50 h 1911"/>
                <a:gd name="T20" fmla="*/ 2235 w 2510"/>
                <a:gd name="T21" fmla="*/ 199 h 1911"/>
                <a:gd name="T22" fmla="*/ 2418 w 2510"/>
                <a:gd name="T23" fmla="*/ 424 h 1911"/>
                <a:gd name="T24" fmla="*/ 2484 w 2510"/>
                <a:gd name="T25" fmla="*/ 556 h 1911"/>
                <a:gd name="T26" fmla="*/ 2509 w 2510"/>
                <a:gd name="T27" fmla="*/ 847 h 1911"/>
                <a:gd name="T28" fmla="*/ 2501 w 2510"/>
                <a:gd name="T29" fmla="*/ 1063 h 1911"/>
                <a:gd name="T30" fmla="*/ 2484 w 2510"/>
                <a:gd name="T31" fmla="*/ 1354 h 1911"/>
                <a:gd name="T32" fmla="*/ 2418 w 2510"/>
                <a:gd name="T33" fmla="*/ 1528 h 1911"/>
                <a:gd name="T34" fmla="*/ 2310 w 2510"/>
                <a:gd name="T35" fmla="*/ 1677 h 1911"/>
                <a:gd name="T36" fmla="*/ 2060 w 2510"/>
                <a:gd name="T37" fmla="*/ 1810 h 1911"/>
                <a:gd name="T38" fmla="*/ 1811 w 2510"/>
                <a:gd name="T39" fmla="*/ 1885 h 1911"/>
                <a:gd name="T40" fmla="*/ 1537 w 2510"/>
                <a:gd name="T41" fmla="*/ 1910 h 1911"/>
                <a:gd name="T42" fmla="*/ 1321 w 2510"/>
                <a:gd name="T43" fmla="*/ 1902 h 1911"/>
                <a:gd name="T44" fmla="*/ 997 w 2510"/>
                <a:gd name="T45" fmla="*/ 1844 h 1911"/>
                <a:gd name="T46" fmla="*/ 714 w 2510"/>
                <a:gd name="T47" fmla="*/ 1669 h 1911"/>
                <a:gd name="T48" fmla="*/ 498 w 2510"/>
                <a:gd name="T49" fmla="*/ 1495 h 1911"/>
                <a:gd name="T50" fmla="*/ 324 w 2510"/>
                <a:gd name="T51" fmla="*/ 1279 h 1911"/>
                <a:gd name="T52" fmla="*/ 208 w 2510"/>
                <a:gd name="T53" fmla="*/ 1163 h 1911"/>
                <a:gd name="T54" fmla="*/ 116 w 2510"/>
                <a:gd name="T55" fmla="*/ 1104 h 1911"/>
                <a:gd name="T56" fmla="*/ 58 w 2510"/>
                <a:gd name="T57" fmla="*/ 1121 h 1911"/>
                <a:gd name="T58" fmla="*/ 8 w 2510"/>
                <a:gd name="T59" fmla="*/ 1063 h 1911"/>
                <a:gd name="T60" fmla="*/ 33 w 2510"/>
                <a:gd name="T61" fmla="*/ 1005 h 1911"/>
                <a:gd name="T62" fmla="*/ 116 w 2510"/>
                <a:gd name="T63" fmla="*/ 997 h 1911"/>
                <a:gd name="T64" fmla="*/ 199 w 2510"/>
                <a:gd name="T65" fmla="*/ 988 h 1911"/>
                <a:gd name="T66" fmla="*/ 399 w 2510"/>
                <a:gd name="T67" fmla="*/ 1221 h 1911"/>
                <a:gd name="T68" fmla="*/ 565 w 2510"/>
                <a:gd name="T69" fmla="*/ 1437 h 1911"/>
                <a:gd name="T70" fmla="*/ 814 w 2510"/>
                <a:gd name="T71" fmla="*/ 1611 h 1911"/>
                <a:gd name="T72" fmla="*/ 1055 w 2510"/>
                <a:gd name="T73" fmla="*/ 1761 h 1911"/>
                <a:gd name="T74" fmla="*/ 1396 w 2510"/>
                <a:gd name="T75" fmla="*/ 1810 h 1911"/>
                <a:gd name="T76" fmla="*/ 1803 w 2510"/>
                <a:gd name="T77" fmla="*/ 1785 h 1911"/>
                <a:gd name="T78" fmla="*/ 2102 w 2510"/>
                <a:gd name="T79" fmla="*/ 1694 h 1911"/>
                <a:gd name="T80" fmla="*/ 2318 w 2510"/>
                <a:gd name="T81" fmla="*/ 1561 h 1911"/>
                <a:gd name="T82" fmla="*/ 2401 w 2510"/>
                <a:gd name="T83" fmla="*/ 1370 h 1911"/>
                <a:gd name="T84" fmla="*/ 2434 w 2510"/>
                <a:gd name="T85" fmla="*/ 1113 h 1911"/>
                <a:gd name="T86" fmla="*/ 2443 w 2510"/>
                <a:gd name="T87" fmla="*/ 847 h 1911"/>
                <a:gd name="T88" fmla="*/ 2376 w 2510"/>
                <a:gd name="T89" fmla="*/ 531 h 1911"/>
                <a:gd name="T90" fmla="*/ 2243 w 2510"/>
                <a:gd name="T91" fmla="*/ 307 h 1911"/>
                <a:gd name="T92" fmla="*/ 1977 w 2510"/>
                <a:gd name="T93" fmla="*/ 166 h 1911"/>
                <a:gd name="T94" fmla="*/ 1687 w 2510"/>
                <a:gd name="T95" fmla="*/ 91 h 1911"/>
                <a:gd name="T96" fmla="*/ 1371 w 2510"/>
                <a:gd name="T97" fmla="*/ 100 h 1911"/>
                <a:gd name="T98" fmla="*/ 989 w 2510"/>
                <a:gd name="T99" fmla="*/ 224 h 1911"/>
                <a:gd name="T100" fmla="*/ 781 w 2510"/>
                <a:gd name="T101" fmla="*/ 349 h 1911"/>
                <a:gd name="T102" fmla="*/ 532 w 2510"/>
                <a:gd name="T103" fmla="*/ 565 h 1911"/>
                <a:gd name="T104" fmla="*/ 316 w 2510"/>
                <a:gd name="T105" fmla="*/ 756 h 1911"/>
                <a:gd name="T106" fmla="*/ 216 w 2510"/>
                <a:gd name="T107" fmla="*/ 855 h 1911"/>
                <a:gd name="T108" fmla="*/ 116 w 2510"/>
                <a:gd name="T109" fmla="*/ 855 h 1911"/>
                <a:gd name="T110" fmla="*/ 50 w 2510"/>
                <a:gd name="T111" fmla="*/ 839 h 1911"/>
                <a:gd name="T112" fmla="*/ 0 w 2510"/>
                <a:gd name="T113" fmla="*/ 764 h 1911"/>
                <a:gd name="T114" fmla="*/ 83 w 2510"/>
                <a:gd name="T115" fmla="*/ 706 h 1911"/>
                <a:gd name="T116" fmla="*/ 174 w 2510"/>
                <a:gd name="T117" fmla="*/ 747 h 1911"/>
                <a:gd name="T118" fmla="*/ 224 w 2510"/>
                <a:gd name="T119" fmla="*/ 698 h 1911"/>
                <a:gd name="T120" fmla="*/ 324 w 2510"/>
                <a:gd name="T121" fmla="*/ 615 h 1911"/>
                <a:gd name="T122" fmla="*/ 424 w 2510"/>
                <a:gd name="T123" fmla="*/ 490 h 19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0"/>
                <a:gd name="T187" fmla="*/ 0 h 1911"/>
                <a:gd name="T188" fmla="*/ 2510 w 2510"/>
                <a:gd name="T189" fmla="*/ 1911 h 19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0" h="1911">
                  <a:moveTo>
                    <a:pt x="457" y="465"/>
                  </a:moveTo>
                  <a:lnTo>
                    <a:pt x="507" y="424"/>
                  </a:lnTo>
                  <a:lnTo>
                    <a:pt x="573" y="390"/>
                  </a:lnTo>
                  <a:lnTo>
                    <a:pt x="631" y="332"/>
                  </a:lnTo>
                  <a:lnTo>
                    <a:pt x="714" y="282"/>
                  </a:lnTo>
                  <a:lnTo>
                    <a:pt x="881" y="183"/>
                  </a:lnTo>
                  <a:lnTo>
                    <a:pt x="1138" y="42"/>
                  </a:lnTo>
                  <a:lnTo>
                    <a:pt x="1404" y="0"/>
                  </a:lnTo>
                  <a:lnTo>
                    <a:pt x="1603" y="0"/>
                  </a:lnTo>
                  <a:lnTo>
                    <a:pt x="1936" y="50"/>
                  </a:lnTo>
                  <a:lnTo>
                    <a:pt x="2235" y="199"/>
                  </a:lnTo>
                  <a:lnTo>
                    <a:pt x="2418" y="424"/>
                  </a:lnTo>
                  <a:lnTo>
                    <a:pt x="2484" y="556"/>
                  </a:lnTo>
                  <a:lnTo>
                    <a:pt x="2509" y="847"/>
                  </a:lnTo>
                  <a:lnTo>
                    <a:pt x="2501" y="1063"/>
                  </a:lnTo>
                  <a:lnTo>
                    <a:pt x="2484" y="1354"/>
                  </a:lnTo>
                  <a:lnTo>
                    <a:pt x="2418" y="1528"/>
                  </a:lnTo>
                  <a:lnTo>
                    <a:pt x="2310" y="1677"/>
                  </a:lnTo>
                  <a:lnTo>
                    <a:pt x="2060" y="1810"/>
                  </a:lnTo>
                  <a:lnTo>
                    <a:pt x="1811" y="1885"/>
                  </a:lnTo>
                  <a:lnTo>
                    <a:pt x="1537" y="1910"/>
                  </a:lnTo>
                  <a:lnTo>
                    <a:pt x="1321" y="1902"/>
                  </a:lnTo>
                  <a:lnTo>
                    <a:pt x="997" y="1844"/>
                  </a:lnTo>
                  <a:lnTo>
                    <a:pt x="714" y="1669"/>
                  </a:lnTo>
                  <a:lnTo>
                    <a:pt x="498" y="1495"/>
                  </a:lnTo>
                  <a:lnTo>
                    <a:pt x="324" y="1279"/>
                  </a:lnTo>
                  <a:lnTo>
                    <a:pt x="208" y="1163"/>
                  </a:lnTo>
                  <a:lnTo>
                    <a:pt x="116" y="1104"/>
                  </a:lnTo>
                  <a:lnTo>
                    <a:pt x="58" y="1121"/>
                  </a:lnTo>
                  <a:lnTo>
                    <a:pt x="8" y="1063"/>
                  </a:lnTo>
                  <a:lnTo>
                    <a:pt x="33" y="1005"/>
                  </a:lnTo>
                  <a:lnTo>
                    <a:pt x="116" y="997"/>
                  </a:lnTo>
                  <a:lnTo>
                    <a:pt x="199" y="988"/>
                  </a:lnTo>
                  <a:lnTo>
                    <a:pt x="399" y="1221"/>
                  </a:lnTo>
                  <a:lnTo>
                    <a:pt x="565" y="1437"/>
                  </a:lnTo>
                  <a:lnTo>
                    <a:pt x="814" y="1611"/>
                  </a:lnTo>
                  <a:lnTo>
                    <a:pt x="1055" y="1761"/>
                  </a:lnTo>
                  <a:lnTo>
                    <a:pt x="1396" y="1810"/>
                  </a:lnTo>
                  <a:lnTo>
                    <a:pt x="1803" y="1785"/>
                  </a:lnTo>
                  <a:lnTo>
                    <a:pt x="2102" y="1694"/>
                  </a:lnTo>
                  <a:lnTo>
                    <a:pt x="2318" y="1561"/>
                  </a:lnTo>
                  <a:lnTo>
                    <a:pt x="2401" y="1370"/>
                  </a:lnTo>
                  <a:lnTo>
                    <a:pt x="2434" y="1113"/>
                  </a:lnTo>
                  <a:lnTo>
                    <a:pt x="2443" y="847"/>
                  </a:lnTo>
                  <a:lnTo>
                    <a:pt x="2376" y="531"/>
                  </a:lnTo>
                  <a:lnTo>
                    <a:pt x="2243" y="307"/>
                  </a:lnTo>
                  <a:lnTo>
                    <a:pt x="1977" y="166"/>
                  </a:lnTo>
                  <a:lnTo>
                    <a:pt x="1687" y="91"/>
                  </a:lnTo>
                  <a:lnTo>
                    <a:pt x="1371" y="100"/>
                  </a:lnTo>
                  <a:lnTo>
                    <a:pt x="989" y="224"/>
                  </a:lnTo>
                  <a:lnTo>
                    <a:pt x="781" y="349"/>
                  </a:lnTo>
                  <a:lnTo>
                    <a:pt x="532" y="565"/>
                  </a:lnTo>
                  <a:lnTo>
                    <a:pt x="316" y="756"/>
                  </a:lnTo>
                  <a:lnTo>
                    <a:pt x="216" y="855"/>
                  </a:lnTo>
                  <a:lnTo>
                    <a:pt x="116" y="855"/>
                  </a:lnTo>
                  <a:lnTo>
                    <a:pt x="50" y="839"/>
                  </a:lnTo>
                  <a:lnTo>
                    <a:pt x="0" y="764"/>
                  </a:lnTo>
                  <a:lnTo>
                    <a:pt x="83" y="706"/>
                  </a:lnTo>
                  <a:lnTo>
                    <a:pt x="174" y="747"/>
                  </a:lnTo>
                  <a:lnTo>
                    <a:pt x="224" y="698"/>
                  </a:lnTo>
                  <a:lnTo>
                    <a:pt x="324" y="615"/>
                  </a:lnTo>
                  <a:lnTo>
                    <a:pt x="424" y="490"/>
                  </a:lnTo>
                </a:path>
              </a:pathLst>
            </a:custGeom>
            <a:solidFill>
              <a:srgbClr val="FF555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8442" name="Freeform 5"/>
            <p:cNvSpPr>
              <a:spLocks/>
            </p:cNvSpPr>
            <p:nvPr/>
          </p:nvSpPr>
          <p:spPr bwMode="auto">
            <a:xfrm>
              <a:off x="776" y="2689"/>
              <a:ext cx="1812" cy="997"/>
            </a:xfrm>
            <a:custGeom>
              <a:avLst/>
              <a:gdLst>
                <a:gd name="T0" fmla="*/ 100 w 1812"/>
                <a:gd name="T1" fmla="*/ 125 h 997"/>
                <a:gd name="T2" fmla="*/ 25 w 1812"/>
                <a:gd name="T3" fmla="*/ 216 h 997"/>
                <a:gd name="T4" fmla="*/ 0 w 1812"/>
                <a:gd name="T5" fmla="*/ 398 h 997"/>
                <a:gd name="T6" fmla="*/ 125 w 1812"/>
                <a:gd name="T7" fmla="*/ 589 h 997"/>
                <a:gd name="T8" fmla="*/ 249 w 1812"/>
                <a:gd name="T9" fmla="*/ 631 h 997"/>
                <a:gd name="T10" fmla="*/ 407 w 1812"/>
                <a:gd name="T11" fmla="*/ 598 h 997"/>
                <a:gd name="T12" fmla="*/ 498 w 1812"/>
                <a:gd name="T13" fmla="*/ 631 h 997"/>
                <a:gd name="T14" fmla="*/ 673 w 1812"/>
                <a:gd name="T15" fmla="*/ 855 h 997"/>
                <a:gd name="T16" fmla="*/ 864 w 1812"/>
                <a:gd name="T17" fmla="*/ 955 h 997"/>
                <a:gd name="T18" fmla="*/ 1171 w 1812"/>
                <a:gd name="T19" fmla="*/ 996 h 997"/>
                <a:gd name="T20" fmla="*/ 1504 w 1812"/>
                <a:gd name="T21" fmla="*/ 946 h 997"/>
                <a:gd name="T22" fmla="*/ 1628 w 1812"/>
                <a:gd name="T23" fmla="*/ 780 h 997"/>
                <a:gd name="T24" fmla="*/ 1587 w 1812"/>
                <a:gd name="T25" fmla="*/ 598 h 997"/>
                <a:gd name="T26" fmla="*/ 1445 w 1812"/>
                <a:gd name="T27" fmla="*/ 432 h 997"/>
                <a:gd name="T28" fmla="*/ 1512 w 1812"/>
                <a:gd name="T29" fmla="*/ 382 h 997"/>
                <a:gd name="T30" fmla="*/ 1620 w 1812"/>
                <a:gd name="T31" fmla="*/ 324 h 997"/>
                <a:gd name="T32" fmla="*/ 1728 w 1812"/>
                <a:gd name="T33" fmla="*/ 274 h 997"/>
                <a:gd name="T34" fmla="*/ 1786 w 1812"/>
                <a:gd name="T35" fmla="*/ 291 h 997"/>
                <a:gd name="T36" fmla="*/ 1811 w 1812"/>
                <a:gd name="T37" fmla="*/ 216 h 997"/>
                <a:gd name="T38" fmla="*/ 1745 w 1812"/>
                <a:gd name="T39" fmla="*/ 116 h 997"/>
                <a:gd name="T40" fmla="*/ 1695 w 1812"/>
                <a:gd name="T41" fmla="*/ 0 h 997"/>
                <a:gd name="T42" fmla="*/ 1670 w 1812"/>
                <a:gd name="T43" fmla="*/ 75 h 997"/>
                <a:gd name="T44" fmla="*/ 1661 w 1812"/>
                <a:gd name="T45" fmla="*/ 158 h 997"/>
                <a:gd name="T46" fmla="*/ 1454 w 1812"/>
                <a:gd name="T47" fmla="*/ 232 h 997"/>
                <a:gd name="T48" fmla="*/ 1271 w 1812"/>
                <a:gd name="T49" fmla="*/ 315 h 997"/>
                <a:gd name="T50" fmla="*/ 1229 w 1812"/>
                <a:gd name="T51" fmla="*/ 415 h 997"/>
                <a:gd name="T52" fmla="*/ 1246 w 1812"/>
                <a:gd name="T53" fmla="*/ 573 h 997"/>
                <a:gd name="T54" fmla="*/ 1238 w 1812"/>
                <a:gd name="T55" fmla="*/ 515 h 997"/>
                <a:gd name="T56" fmla="*/ 1080 w 1812"/>
                <a:gd name="T57" fmla="*/ 423 h 997"/>
                <a:gd name="T58" fmla="*/ 914 w 1812"/>
                <a:gd name="T59" fmla="*/ 382 h 997"/>
                <a:gd name="T60" fmla="*/ 822 w 1812"/>
                <a:gd name="T61" fmla="*/ 498 h 997"/>
                <a:gd name="T62" fmla="*/ 914 w 1812"/>
                <a:gd name="T63" fmla="*/ 382 h 997"/>
                <a:gd name="T64" fmla="*/ 997 w 1812"/>
                <a:gd name="T65" fmla="*/ 183 h 997"/>
                <a:gd name="T66" fmla="*/ 955 w 1812"/>
                <a:gd name="T67" fmla="*/ 100 h 997"/>
                <a:gd name="T68" fmla="*/ 714 w 1812"/>
                <a:gd name="T69" fmla="*/ 50 h 997"/>
                <a:gd name="T70" fmla="*/ 598 w 1812"/>
                <a:gd name="T71" fmla="*/ 33 h 997"/>
                <a:gd name="T72" fmla="*/ 507 w 1812"/>
                <a:gd name="T73" fmla="*/ 8 h 997"/>
                <a:gd name="T74" fmla="*/ 465 w 1812"/>
                <a:gd name="T75" fmla="*/ 116 h 997"/>
                <a:gd name="T76" fmla="*/ 548 w 1812"/>
                <a:gd name="T77" fmla="*/ 158 h 997"/>
                <a:gd name="T78" fmla="*/ 532 w 1812"/>
                <a:gd name="T79" fmla="*/ 183 h 997"/>
                <a:gd name="T80" fmla="*/ 565 w 1812"/>
                <a:gd name="T81" fmla="*/ 216 h 997"/>
                <a:gd name="T82" fmla="*/ 606 w 1812"/>
                <a:gd name="T83" fmla="*/ 158 h 997"/>
                <a:gd name="T84" fmla="*/ 706 w 1812"/>
                <a:gd name="T85" fmla="*/ 141 h 997"/>
                <a:gd name="T86" fmla="*/ 847 w 1812"/>
                <a:gd name="T87" fmla="*/ 183 h 997"/>
                <a:gd name="T88" fmla="*/ 640 w 1812"/>
                <a:gd name="T89" fmla="*/ 365 h 997"/>
                <a:gd name="T90" fmla="*/ 582 w 1812"/>
                <a:gd name="T91" fmla="*/ 415 h 997"/>
                <a:gd name="T92" fmla="*/ 615 w 1812"/>
                <a:gd name="T93" fmla="*/ 299 h 997"/>
                <a:gd name="T94" fmla="*/ 557 w 1812"/>
                <a:gd name="T95" fmla="*/ 232 h 997"/>
                <a:gd name="T96" fmla="*/ 507 w 1812"/>
                <a:gd name="T97" fmla="*/ 216 h 997"/>
                <a:gd name="T98" fmla="*/ 498 w 1812"/>
                <a:gd name="T99" fmla="*/ 183 h 997"/>
                <a:gd name="T100" fmla="*/ 440 w 1812"/>
                <a:gd name="T101" fmla="*/ 166 h 997"/>
                <a:gd name="T102" fmla="*/ 374 w 1812"/>
                <a:gd name="T103" fmla="*/ 141 h 997"/>
                <a:gd name="T104" fmla="*/ 282 w 1812"/>
                <a:gd name="T105" fmla="*/ 91 h 997"/>
                <a:gd name="T106" fmla="*/ 166 w 1812"/>
                <a:gd name="T107" fmla="*/ 91 h 9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12"/>
                <a:gd name="T163" fmla="*/ 0 h 997"/>
                <a:gd name="T164" fmla="*/ 1812 w 1812"/>
                <a:gd name="T165" fmla="*/ 997 h 9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12" h="997">
                  <a:moveTo>
                    <a:pt x="158" y="91"/>
                  </a:moveTo>
                  <a:lnTo>
                    <a:pt x="100" y="125"/>
                  </a:lnTo>
                  <a:lnTo>
                    <a:pt x="58" y="174"/>
                  </a:lnTo>
                  <a:lnTo>
                    <a:pt x="25" y="216"/>
                  </a:lnTo>
                  <a:lnTo>
                    <a:pt x="8" y="291"/>
                  </a:lnTo>
                  <a:lnTo>
                    <a:pt x="0" y="398"/>
                  </a:lnTo>
                  <a:lnTo>
                    <a:pt x="50" y="515"/>
                  </a:lnTo>
                  <a:lnTo>
                    <a:pt x="125" y="589"/>
                  </a:lnTo>
                  <a:lnTo>
                    <a:pt x="199" y="623"/>
                  </a:lnTo>
                  <a:lnTo>
                    <a:pt x="249" y="631"/>
                  </a:lnTo>
                  <a:lnTo>
                    <a:pt x="341" y="623"/>
                  </a:lnTo>
                  <a:lnTo>
                    <a:pt x="407" y="598"/>
                  </a:lnTo>
                  <a:lnTo>
                    <a:pt x="457" y="606"/>
                  </a:lnTo>
                  <a:lnTo>
                    <a:pt x="498" y="631"/>
                  </a:lnTo>
                  <a:lnTo>
                    <a:pt x="565" y="755"/>
                  </a:lnTo>
                  <a:lnTo>
                    <a:pt x="673" y="855"/>
                  </a:lnTo>
                  <a:lnTo>
                    <a:pt x="764" y="905"/>
                  </a:lnTo>
                  <a:lnTo>
                    <a:pt x="864" y="955"/>
                  </a:lnTo>
                  <a:lnTo>
                    <a:pt x="989" y="988"/>
                  </a:lnTo>
                  <a:lnTo>
                    <a:pt x="1171" y="996"/>
                  </a:lnTo>
                  <a:lnTo>
                    <a:pt x="1362" y="979"/>
                  </a:lnTo>
                  <a:lnTo>
                    <a:pt x="1504" y="946"/>
                  </a:lnTo>
                  <a:lnTo>
                    <a:pt x="1595" y="880"/>
                  </a:lnTo>
                  <a:lnTo>
                    <a:pt x="1628" y="780"/>
                  </a:lnTo>
                  <a:lnTo>
                    <a:pt x="1628" y="697"/>
                  </a:lnTo>
                  <a:lnTo>
                    <a:pt x="1587" y="598"/>
                  </a:lnTo>
                  <a:lnTo>
                    <a:pt x="1520" y="515"/>
                  </a:lnTo>
                  <a:lnTo>
                    <a:pt x="1445" y="432"/>
                  </a:lnTo>
                  <a:lnTo>
                    <a:pt x="1421" y="398"/>
                  </a:lnTo>
                  <a:lnTo>
                    <a:pt x="1512" y="382"/>
                  </a:lnTo>
                  <a:lnTo>
                    <a:pt x="1562" y="365"/>
                  </a:lnTo>
                  <a:lnTo>
                    <a:pt x="1620" y="324"/>
                  </a:lnTo>
                  <a:lnTo>
                    <a:pt x="1661" y="291"/>
                  </a:lnTo>
                  <a:lnTo>
                    <a:pt x="1728" y="274"/>
                  </a:lnTo>
                  <a:lnTo>
                    <a:pt x="1761" y="291"/>
                  </a:lnTo>
                  <a:lnTo>
                    <a:pt x="1786" y="291"/>
                  </a:lnTo>
                  <a:lnTo>
                    <a:pt x="1811" y="266"/>
                  </a:lnTo>
                  <a:lnTo>
                    <a:pt x="1811" y="216"/>
                  </a:lnTo>
                  <a:lnTo>
                    <a:pt x="1769" y="183"/>
                  </a:lnTo>
                  <a:lnTo>
                    <a:pt x="1745" y="116"/>
                  </a:lnTo>
                  <a:lnTo>
                    <a:pt x="1736" y="42"/>
                  </a:lnTo>
                  <a:lnTo>
                    <a:pt x="1695" y="0"/>
                  </a:lnTo>
                  <a:lnTo>
                    <a:pt x="1678" y="17"/>
                  </a:lnTo>
                  <a:lnTo>
                    <a:pt x="1670" y="75"/>
                  </a:lnTo>
                  <a:lnTo>
                    <a:pt x="1661" y="125"/>
                  </a:lnTo>
                  <a:lnTo>
                    <a:pt x="1661" y="158"/>
                  </a:lnTo>
                  <a:lnTo>
                    <a:pt x="1553" y="208"/>
                  </a:lnTo>
                  <a:lnTo>
                    <a:pt x="1454" y="232"/>
                  </a:lnTo>
                  <a:lnTo>
                    <a:pt x="1337" y="274"/>
                  </a:lnTo>
                  <a:lnTo>
                    <a:pt x="1271" y="315"/>
                  </a:lnTo>
                  <a:lnTo>
                    <a:pt x="1238" y="365"/>
                  </a:lnTo>
                  <a:lnTo>
                    <a:pt x="1229" y="415"/>
                  </a:lnTo>
                  <a:lnTo>
                    <a:pt x="1229" y="473"/>
                  </a:lnTo>
                  <a:lnTo>
                    <a:pt x="1246" y="573"/>
                  </a:lnTo>
                  <a:lnTo>
                    <a:pt x="1271" y="697"/>
                  </a:lnTo>
                  <a:lnTo>
                    <a:pt x="1238" y="515"/>
                  </a:lnTo>
                  <a:lnTo>
                    <a:pt x="1171" y="481"/>
                  </a:lnTo>
                  <a:lnTo>
                    <a:pt x="1080" y="423"/>
                  </a:lnTo>
                  <a:lnTo>
                    <a:pt x="989" y="390"/>
                  </a:lnTo>
                  <a:lnTo>
                    <a:pt x="914" y="382"/>
                  </a:lnTo>
                  <a:lnTo>
                    <a:pt x="881" y="440"/>
                  </a:lnTo>
                  <a:lnTo>
                    <a:pt x="822" y="498"/>
                  </a:lnTo>
                  <a:lnTo>
                    <a:pt x="881" y="432"/>
                  </a:lnTo>
                  <a:lnTo>
                    <a:pt x="914" y="382"/>
                  </a:lnTo>
                  <a:lnTo>
                    <a:pt x="955" y="291"/>
                  </a:lnTo>
                  <a:lnTo>
                    <a:pt x="997" y="183"/>
                  </a:lnTo>
                  <a:lnTo>
                    <a:pt x="997" y="149"/>
                  </a:lnTo>
                  <a:lnTo>
                    <a:pt x="955" y="100"/>
                  </a:lnTo>
                  <a:lnTo>
                    <a:pt x="814" y="58"/>
                  </a:lnTo>
                  <a:lnTo>
                    <a:pt x="714" y="50"/>
                  </a:lnTo>
                  <a:lnTo>
                    <a:pt x="606" y="50"/>
                  </a:lnTo>
                  <a:lnTo>
                    <a:pt x="598" y="33"/>
                  </a:lnTo>
                  <a:lnTo>
                    <a:pt x="557" y="0"/>
                  </a:lnTo>
                  <a:lnTo>
                    <a:pt x="507" y="8"/>
                  </a:lnTo>
                  <a:lnTo>
                    <a:pt x="465" y="50"/>
                  </a:lnTo>
                  <a:lnTo>
                    <a:pt x="465" y="116"/>
                  </a:lnTo>
                  <a:lnTo>
                    <a:pt x="498" y="158"/>
                  </a:lnTo>
                  <a:lnTo>
                    <a:pt x="548" y="158"/>
                  </a:lnTo>
                  <a:lnTo>
                    <a:pt x="557" y="158"/>
                  </a:lnTo>
                  <a:lnTo>
                    <a:pt x="532" y="183"/>
                  </a:lnTo>
                  <a:lnTo>
                    <a:pt x="532" y="232"/>
                  </a:lnTo>
                  <a:lnTo>
                    <a:pt x="565" y="216"/>
                  </a:lnTo>
                  <a:lnTo>
                    <a:pt x="590" y="191"/>
                  </a:lnTo>
                  <a:lnTo>
                    <a:pt x="606" y="158"/>
                  </a:lnTo>
                  <a:lnTo>
                    <a:pt x="631" y="133"/>
                  </a:lnTo>
                  <a:lnTo>
                    <a:pt x="706" y="141"/>
                  </a:lnTo>
                  <a:lnTo>
                    <a:pt x="831" y="166"/>
                  </a:lnTo>
                  <a:lnTo>
                    <a:pt x="847" y="183"/>
                  </a:lnTo>
                  <a:lnTo>
                    <a:pt x="789" y="249"/>
                  </a:lnTo>
                  <a:lnTo>
                    <a:pt x="640" y="365"/>
                  </a:lnTo>
                  <a:lnTo>
                    <a:pt x="606" y="365"/>
                  </a:lnTo>
                  <a:lnTo>
                    <a:pt x="582" y="415"/>
                  </a:lnTo>
                  <a:lnTo>
                    <a:pt x="606" y="365"/>
                  </a:lnTo>
                  <a:lnTo>
                    <a:pt x="615" y="299"/>
                  </a:lnTo>
                  <a:lnTo>
                    <a:pt x="606" y="257"/>
                  </a:lnTo>
                  <a:lnTo>
                    <a:pt x="557" y="232"/>
                  </a:lnTo>
                  <a:lnTo>
                    <a:pt x="515" y="224"/>
                  </a:lnTo>
                  <a:lnTo>
                    <a:pt x="507" y="216"/>
                  </a:lnTo>
                  <a:lnTo>
                    <a:pt x="507" y="191"/>
                  </a:lnTo>
                  <a:lnTo>
                    <a:pt x="498" y="183"/>
                  </a:lnTo>
                  <a:lnTo>
                    <a:pt x="482" y="174"/>
                  </a:lnTo>
                  <a:lnTo>
                    <a:pt x="440" y="166"/>
                  </a:lnTo>
                  <a:lnTo>
                    <a:pt x="407" y="166"/>
                  </a:lnTo>
                  <a:lnTo>
                    <a:pt x="374" y="141"/>
                  </a:lnTo>
                  <a:lnTo>
                    <a:pt x="341" y="108"/>
                  </a:lnTo>
                  <a:lnTo>
                    <a:pt x="282" y="91"/>
                  </a:lnTo>
                  <a:lnTo>
                    <a:pt x="224" y="91"/>
                  </a:lnTo>
                  <a:lnTo>
                    <a:pt x="166" y="91"/>
                  </a:lnTo>
                </a:path>
              </a:pathLst>
            </a:custGeom>
            <a:solidFill>
              <a:srgbClr val="805D0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8443" name="Freeform 6"/>
            <p:cNvSpPr>
              <a:spLocks/>
            </p:cNvSpPr>
            <p:nvPr/>
          </p:nvSpPr>
          <p:spPr bwMode="auto">
            <a:xfrm>
              <a:off x="1923" y="2232"/>
              <a:ext cx="748" cy="939"/>
            </a:xfrm>
            <a:custGeom>
              <a:avLst/>
              <a:gdLst>
                <a:gd name="T0" fmla="*/ 623 w 748"/>
                <a:gd name="T1" fmla="*/ 523 h 939"/>
                <a:gd name="T2" fmla="*/ 681 w 748"/>
                <a:gd name="T3" fmla="*/ 540 h 939"/>
                <a:gd name="T4" fmla="*/ 739 w 748"/>
                <a:gd name="T5" fmla="*/ 515 h 939"/>
                <a:gd name="T6" fmla="*/ 747 w 748"/>
                <a:gd name="T7" fmla="*/ 465 h 939"/>
                <a:gd name="T8" fmla="*/ 722 w 748"/>
                <a:gd name="T9" fmla="*/ 423 h 939"/>
                <a:gd name="T10" fmla="*/ 681 w 748"/>
                <a:gd name="T11" fmla="*/ 415 h 939"/>
                <a:gd name="T12" fmla="*/ 672 w 748"/>
                <a:gd name="T13" fmla="*/ 390 h 939"/>
                <a:gd name="T14" fmla="*/ 689 w 748"/>
                <a:gd name="T15" fmla="*/ 357 h 939"/>
                <a:gd name="T16" fmla="*/ 672 w 748"/>
                <a:gd name="T17" fmla="*/ 307 h 939"/>
                <a:gd name="T18" fmla="*/ 639 w 748"/>
                <a:gd name="T19" fmla="*/ 307 h 939"/>
                <a:gd name="T20" fmla="*/ 598 w 748"/>
                <a:gd name="T21" fmla="*/ 291 h 939"/>
                <a:gd name="T22" fmla="*/ 623 w 748"/>
                <a:gd name="T23" fmla="*/ 257 h 939"/>
                <a:gd name="T24" fmla="*/ 606 w 748"/>
                <a:gd name="T25" fmla="*/ 224 h 939"/>
                <a:gd name="T26" fmla="*/ 581 w 748"/>
                <a:gd name="T27" fmla="*/ 199 h 939"/>
                <a:gd name="T28" fmla="*/ 540 w 748"/>
                <a:gd name="T29" fmla="*/ 208 h 939"/>
                <a:gd name="T30" fmla="*/ 523 w 748"/>
                <a:gd name="T31" fmla="*/ 208 h 939"/>
                <a:gd name="T32" fmla="*/ 531 w 748"/>
                <a:gd name="T33" fmla="*/ 166 h 939"/>
                <a:gd name="T34" fmla="*/ 490 w 748"/>
                <a:gd name="T35" fmla="*/ 141 h 939"/>
                <a:gd name="T36" fmla="*/ 448 w 748"/>
                <a:gd name="T37" fmla="*/ 149 h 939"/>
                <a:gd name="T38" fmla="*/ 432 w 748"/>
                <a:gd name="T39" fmla="*/ 116 h 939"/>
                <a:gd name="T40" fmla="*/ 382 w 748"/>
                <a:gd name="T41" fmla="*/ 83 h 939"/>
                <a:gd name="T42" fmla="*/ 365 w 748"/>
                <a:gd name="T43" fmla="*/ 75 h 939"/>
                <a:gd name="T44" fmla="*/ 349 w 748"/>
                <a:gd name="T45" fmla="*/ 100 h 939"/>
                <a:gd name="T46" fmla="*/ 307 w 748"/>
                <a:gd name="T47" fmla="*/ 50 h 939"/>
                <a:gd name="T48" fmla="*/ 241 w 748"/>
                <a:gd name="T49" fmla="*/ 0 h 939"/>
                <a:gd name="T50" fmla="*/ 199 w 748"/>
                <a:gd name="T51" fmla="*/ 0 h 939"/>
                <a:gd name="T52" fmla="*/ 174 w 748"/>
                <a:gd name="T53" fmla="*/ 50 h 939"/>
                <a:gd name="T54" fmla="*/ 183 w 748"/>
                <a:gd name="T55" fmla="*/ 116 h 939"/>
                <a:gd name="T56" fmla="*/ 299 w 748"/>
                <a:gd name="T57" fmla="*/ 166 h 939"/>
                <a:gd name="T58" fmla="*/ 423 w 748"/>
                <a:gd name="T59" fmla="*/ 241 h 939"/>
                <a:gd name="T60" fmla="*/ 473 w 748"/>
                <a:gd name="T61" fmla="*/ 299 h 939"/>
                <a:gd name="T62" fmla="*/ 465 w 748"/>
                <a:gd name="T63" fmla="*/ 332 h 939"/>
                <a:gd name="T64" fmla="*/ 365 w 748"/>
                <a:gd name="T65" fmla="*/ 357 h 939"/>
                <a:gd name="T66" fmla="*/ 216 w 748"/>
                <a:gd name="T67" fmla="*/ 365 h 939"/>
                <a:gd name="T68" fmla="*/ 191 w 748"/>
                <a:gd name="T69" fmla="*/ 415 h 939"/>
                <a:gd name="T70" fmla="*/ 241 w 748"/>
                <a:gd name="T71" fmla="*/ 473 h 939"/>
                <a:gd name="T72" fmla="*/ 241 w 748"/>
                <a:gd name="T73" fmla="*/ 540 h 939"/>
                <a:gd name="T74" fmla="*/ 183 w 748"/>
                <a:gd name="T75" fmla="*/ 647 h 939"/>
                <a:gd name="T76" fmla="*/ 149 w 748"/>
                <a:gd name="T77" fmla="*/ 639 h 939"/>
                <a:gd name="T78" fmla="*/ 0 w 748"/>
                <a:gd name="T79" fmla="*/ 921 h 939"/>
                <a:gd name="T80" fmla="*/ 17 w 748"/>
                <a:gd name="T81" fmla="*/ 938 h 939"/>
                <a:gd name="T82" fmla="*/ 58 w 748"/>
                <a:gd name="T83" fmla="*/ 838 h 939"/>
                <a:gd name="T84" fmla="*/ 75 w 748"/>
                <a:gd name="T85" fmla="*/ 813 h 939"/>
                <a:gd name="T86" fmla="*/ 158 w 748"/>
                <a:gd name="T87" fmla="*/ 672 h 939"/>
                <a:gd name="T88" fmla="*/ 208 w 748"/>
                <a:gd name="T89" fmla="*/ 672 h 939"/>
                <a:gd name="T90" fmla="*/ 266 w 748"/>
                <a:gd name="T91" fmla="*/ 564 h 939"/>
                <a:gd name="T92" fmla="*/ 291 w 748"/>
                <a:gd name="T93" fmla="*/ 523 h 939"/>
                <a:gd name="T94" fmla="*/ 282 w 748"/>
                <a:gd name="T95" fmla="*/ 498 h 939"/>
                <a:gd name="T96" fmla="*/ 266 w 748"/>
                <a:gd name="T97" fmla="*/ 448 h 939"/>
                <a:gd name="T98" fmla="*/ 232 w 748"/>
                <a:gd name="T99" fmla="*/ 407 h 939"/>
                <a:gd name="T100" fmla="*/ 232 w 748"/>
                <a:gd name="T101" fmla="*/ 390 h 939"/>
                <a:gd name="T102" fmla="*/ 299 w 748"/>
                <a:gd name="T103" fmla="*/ 390 h 939"/>
                <a:gd name="T104" fmla="*/ 398 w 748"/>
                <a:gd name="T105" fmla="*/ 382 h 939"/>
                <a:gd name="T106" fmla="*/ 481 w 748"/>
                <a:gd name="T107" fmla="*/ 357 h 939"/>
                <a:gd name="T108" fmla="*/ 531 w 748"/>
                <a:gd name="T109" fmla="*/ 349 h 939"/>
                <a:gd name="T110" fmla="*/ 573 w 748"/>
                <a:gd name="T111" fmla="*/ 374 h 939"/>
                <a:gd name="T112" fmla="*/ 606 w 748"/>
                <a:gd name="T113" fmla="*/ 448 h 939"/>
                <a:gd name="T114" fmla="*/ 623 w 748"/>
                <a:gd name="T115" fmla="*/ 515 h 9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8"/>
                <a:gd name="T175" fmla="*/ 0 h 939"/>
                <a:gd name="T176" fmla="*/ 748 w 748"/>
                <a:gd name="T177" fmla="*/ 939 h 9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8" h="939">
                  <a:moveTo>
                    <a:pt x="623" y="523"/>
                  </a:moveTo>
                  <a:lnTo>
                    <a:pt x="681" y="540"/>
                  </a:lnTo>
                  <a:lnTo>
                    <a:pt x="739" y="515"/>
                  </a:lnTo>
                  <a:lnTo>
                    <a:pt x="747" y="465"/>
                  </a:lnTo>
                  <a:lnTo>
                    <a:pt x="722" y="423"/>
                  </a:lnTo>
                  <a:lnTo>
                    <a:pt x="681" y="415"/>
                  </a:lnTo>
                  <a:lnTo>
                    <a:pt x="672" y="390"/>
                  </a:lnTo>
                  <a:lnTo>
                    <a:pt x="689" y="357"/>
                  </a:lnTo>
                  <a:lnTo>
                    <a:pt x="672" y="307"/>
                  </a:lnTo>
                  <a:lnTo>
                    <a:pt x="639" y="307"/>
                  </a:lnTo>
                  <a:lnTo>
                    <a:pt x="598" y="291"/>
                  </a:lnTo>
                  <a:lnTo>
                    <a:pt x="623" y="257"/>
                  </a:lnTo>
                  <a:lnTo>
                    <a:pt x="606" y="224"/>
                  </a:lnTo>
                  <a:lnTo>
                    <a:pt x="581" y="199"/>
                  </a:lnTo>
                  <a:lnTo>
                    <a:pt x="540" y="208"/>
                  </a:lnTo>
                  <a:lnTo>
                    <a:pt x="523" y="208"/>
                  </a:lnTo>
                  <a:lnTo>
                    <a:pt x="531" y="166"/>
                  </a:lnTo>
                  <a:lnTo>
                    <a:pt x="490" y="141"/>
                  </a:lnTo>
                  <a:lnTo>
                    <a:pt x="448" y="149"/>
                  </a:lnTo>
                  <a:lnTo>
                    <a:pt x="432" y="116"/>
                  </a:lnTo>
                  <a:lnTo>
                    <a:pt x="382" y="83"/>
                  </a:lnTo>
                  <a:lnTo>
                    <a:pt x="365" y="75"/>
                  </a:lnTo>
                  <a:lnTo>
                    <a:pt x="349" y="100"/>
                  </a:lnTo>
                  <a:lnTo>
                    <a:pt x="307" y="50"/>
                  </a:lnTo>
                  <a:lnTo>
                    <a:pt x="241" y="0"/>
                  </a:lnTo>
                  <a:lnTo>
                    <a:pt x="199" y="0"/>
                  </a:lnTo>
                  <a:lnTo>
                    <a:pt x="174" y="50"/>
                  </a:lnTo>
                  <a:lnTo>
                    <a:pt x="183" y="116"/>
                  </a:lnTo>
                  <a:lnTo>
                    <a:pt x="299" y="166"/>
                  </a:lnTo>
                  <a:lnTo>
                    <a:pt x="423" y="241"/>
                  </a:lnTo>
                  <a:lnTo>
                    <a:pt x="473" y="299"/>
                  </a:lnTo>
                  <a:lnTo>
                    <a:pt x="465" y="332"/>
                  </a:lnTo>
                  <a:lnTo>
                    <a:pt x="365" y="357"/>
                  </a:lnTo>
                  <a:lnTo>
                    <a:pt x="216" y="365"/>
                  </a:lnTo>
                  <a:lnTo>
                    <a:pt x="191" y="415"/>
                  </a:lnTo>
                  <a:lnTo>
                    <a:pt x="241" y="473"/>
                  </a:lnTo>
                  <a:lnTo>
                    <a:pt x="241" y="540"/>
                  </a:lnTo>
                  <a:lnTo>
                    <a:pt x="183" y="647"/>
                  </a:lnTo>
                  <a:lnTo>
                    <a:pt x="149" y="639"/>
                  </a:lnTo>
                  <a:lnTo>
                    <a:pt x="0" y="921"/>
                  </a:lnTo>
                  <a:lnTo>
                    <a:pt x="17" y="938"/>
                  </a:lnTo>
                  <a:lnTo>
                    <a:pt x="58" y="838"/>
                  </a:lnTo>
                  <a:lnTo>
                    <a:pt x="75" y="813"/>
                  </a:lnTo>
                  <a:lnTo>
                    <a:pt x="158" y="672"/>
                  </a:lnTo>
                  <a:lnTo>
                    <a:pt x="208" y="672"/>
                  </a:lnTo>
                  <a:lnTo>
                    <a:pt x="266" y="564"/>
                  </a:lnTo>
                  <a:lnTo>
                    <a:pt x="291" y="523"/>
                  </a:lnTo>
                  <a:lnTo>
                    <a:pt x="282" y="498"/>
                  </a:lnTo>
                  <a:lnTo>
                    <a:pt x="266" y="448"/>
                  </a:lnTo>
                  <a:lnTo>
                    <a:pt x="232" y="407"/>
                  </a:lnTo>
                  <a:lnTo>
                    <a:pt x="232" y="390"/>
                  </a:lnTo>
                  <a:lnTo>
                    <a:pt x="299" y="390"/>
                  </a:lnTo>
                  <a:lnTo>
                    <a:pt x="398" y="382"/>
                  </a:lnTo>
                  <a:lnTo>
                    <a:pt x="481" y="357"/>
                  </a:lnTo>
                  <a:lnTo>
                    <a:pt x="531" y="349"/>
                  </a:lnTo>
                  <a:lnTo>
                    <a:pt x="573" y="374"/>
                  </a:lnTo>
                  <a:lnTo>
                    <a:pt x="606" y="448"/>
                  </a:lnTo>
                  <a:lnTo>
                    <a:pt x="623" y="515"/>
                  </a:lnTo>
                </a:path>
              </a:pathLst>
            </a:custGeom>
            <a:solidFill>
              <a:srgbClr val="D5000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8444" name="Oval 7"/>
            <p:cNvSpPr>
              <a:spLocks noChangeArrowheads="1"/>
            </p:cNvSpPr>
            <p:nvPr/>
          </p:nvSpPr>
          <p:spPr bwMode="auto">
            <a:xfrm>
              <a:off x="2284" y="2493"/>
              <a:ext cx="175" cy="175"/>
            </a:xfrm>
            <a:prstGeom prst="ellipse">
              <a:avLst/>
            </a:prstGeom>
            <a:noFill/>
            <a:ln w="127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tr-TR"/>
            </a:p>
          </p:txBody>
        </p:sp>
        <p:sp>
          <p:nvSpPr>
            <p:cNvPr id="18445" name="Freeform 8"/>
            <p:cNvSpPr>
              <a:spLocks/>
            </p:cNvSpPr>
            <p:nvPr/>
          </p:nvSpPr>
          <p:spPr bwMode="auto">
            <a:xfrm>
              <a:off x="2978" y="1642"/>
              <a:ext cx="1695" cy="1646"/>
            </a:xfrm>
            <a:custGeom>
              <a:avLst/>
              <a:gdLst>
                <a:gd name="T0" fmla="*/ 1486 w 1695"/>
                <a:gd name="T1" fmla="*/ 249 h 1646"/>
                <a:gd name="T2" fmla="*/ 1378 w 1695"/>
                <a:gd name="T3" fmla="*/ 158 h 1646"/>
                <a:gd name="T4" fmla="*/ 1237 w 1695"/>
                <a:gd name="T5" fmla="*/ 58 h 1646"/>
                <a:gd name="T6" fmla="*/ 1071 w 1695"/>
                <a:gd name="T7" fmla="*/ 0 h 1646"/>
                <a:gd name="T8" fmla="*/ 980 w 1695"/>
                <a:gd name="T9" fmla="*/ 100 h 1646"/>
                <a:gd name="T10" fmla="*/ 963 w 1695"/>
                <a:gd name="T11" fmla="*/ 108 h 1646"/>
                <a:gd name="T12" fmla="*/ 913 w 1695"/>
                <a:gd name="T13" fmla="*/ 158 h 1646"/>
                <a:gd name="T14" fmla="*/ 872 w 1695"/>
                <a:gd name="T15" fmla="*/ 224 h 1646"/>
                <a:gd name="T16" fmla="*/ 664 w 1695"/>
                <a:gd name="T17" fmla="*/ 332 h 1646"/>
                <a:gd name="T18" fmla="*/ 573 w 1695"/>
                <a:gd name="T19" fmla="*/ 332 h 1646"/>
                <a:gd name="T20" fmla="*/ 448 w 1695"/>
                <a:gd name="T21" fmla="*/ 316 h 1646"/>
                <a:gd name="T22" fmla="*/ 324 w 1695"/>
                <a:gd name="T23" fmla="*/ 324 h 1646"/>
                <a:gd name="T24" fmla="*/ 149 w 1695"/>
                <a:gd name="T25" fmla="*/ 490 h 1646"/>
                <a:gd name="T26" fmla="*/ 42 w 1695"/>
                <a:gd name="T27" fmla="*/ 548 h 1646"/>
                <a:gd name="T28" fmla="*/ 25 w 1695"/>
                <a:gd name="T29" fmla="*/ 606 h 1646"/>
                <a:gd name="T30" fmla="*/ 17 w 1695"/>
                <a:gd name="T31" fmla="*/ 648 h 1646"/>
                <a:gd name="T32" fmla="*/ 0 w 1695"/>
                <a:gd name="T33" fmla="*/ 806 h 1646"/>
                <a:gd name="T34" fmla="*/ 8 w 1695"/>
                <a:gd name="T35" fmla="*/ 931 h 1646"/>
                <a:gd name="T36" fmla="*/ 25 w 1695"/>
                <a:gd name="T37" fmla="*/ 1022 h 1646"/>
                <a:gd name="T38" fmla="*/ 58 w 1695"/>
                <a:gd name="T39" fmla="*/ 1122 h 1646"/>
                <a:gd name="T40" fmla="*/ 100 w 1695"/>
                <a:gd name="T41" fmla="*/ 1221 h 1646"/>
                <a:gd name="T42" fmla="*/ 174 w 1695"/>
                <a:gd name="T43" fmla="*/ 1346 h 1646"/>
                <a:gd name="T44" fmla="*/ 266 w 1695"/>
                <a:gd name="T45" fmla="*/ 1437 h 1646"/>
                <a:gd name="T46" fmla="*/ 357 w 1695"/>
                <a:gd name="T47" fmla="*/ 1512 h 1646"/>
                <a:gd name="T48" fmla="*/ 448 w 1695"/>
                <a:gd name="T49" fmla="*/ 1570 h 1646"/>
                <a:gd name="T50" fmla="*/ 540 w 1695"/>
                <a:gd name="T51" fmla="*/ 1620 h 1646"/>
                <a:gd name="T52" fmla="*/ 648 w 1695"/>
                <a:gd name="T53" fmla="*/ 1645 h 1646"/>
                <a:gd name="T54" fmla="*/ 689 w 1695"/>
                <a:gd name="T55" fmla="*/ 1562 h 1646"/>
                <a:gd name="T56" fmla="*/ 747 w 1695"/>
                <a:gd name="T57" fmla="*/ 1504 h 1646"/>
                <a:gd name="T58" fmla="*/ 797 w 1695"/>
                <a:gd name="T59" fmla="*/ 1504 h 1646"/>
                <a:gd name="T60" fmla="*/ 872 w 1695"/>
                <a:gd name="T61" fmla="*/ 1529 h 1646"/>
                <a:gd name="T62" fmla="*/ 930 w 1695"/>
                <a:gd name="T63" fmla="*/ 1529 h 1646"/>
                <a:gd name="T64" fmla="*/ 1063 w 1695"/>
                <a:gd name="T65" fmla="*/ 1479 h 1646"/>
                <a:gd name="T66" fmla="*/ 1146 w 1695"/>
                <a:gd name="T67" fmla="*/ 1479 h 1646"/>
                <a:gd name="T68" fmla="*/ 1254 w 1695"/>
                <a:gd name="T69" fmla="*/ 1504 h 1646"/>
                <a:gd name="T70" fmla="*/ 1312 w 1695"/>
                <a:gd name="T71" fmla="*/ 1529 h 1646"/>
                <a:gd name="T72" fmla="*/ 1395 w 1695"/>
                <a:gd name="T73" fmla="*/ 1462 h 1646"/>
                <a:gd name="T74" fmla="*/ 1461 w 1695"/>
                <a:gd name="T75" fmla="*/ 1404 h 1646"/>
                <a:gd name="T76" fmla="*/ 1528 w 1695"/>
                <a:gd name="T77" fmla="*/ 1321 h 1646"/>
                <a:gd name="T78" fmla="*/ 1578 w 1695"/>
                <a:gd name="T79" fmla="*/ 1255 h 1646"/>
                <a:gd name="T80" fmla="*/ 1619 w 1695"/>
                <a:gd name="T81" fmla="*/ 1171 h 1646"/>
                <a:gd name="T82" fmla="*/ 1652 w 1695"/>
                <a:gd name="T83" fmla="*/ 1088 h 1646"/>
                <a:gd name="T84" fmla="*/ 1677 w 1695"/>
                <a:gd name="T85" fmla="*/ 997 h 1646"/>
                <a:gd name="T86" fmla="*/ 1694 w 1695"/>
                <a:gd name="T87" fmla="*/ 889 h 1646"/>
                <a:gd name="T88" fmla="*/ 1694 w 1695"/>
                <a:gd name="T89" fmla="*/ 789 h 1646"/>
                <a:gd name="T90" fmla="*/ 1686 w 1695"/>
                <a:gd name="T91" fmla="*/ 665 h 1646"/>
                <a:gd name="T92" fmla="*/ 1652 w 1695"/>
                <a:gd name="T93" fmla="*/ 557 h 1646"/>
                <a:gd name="T94" fmla="*/ 1611 w 1695"/>
                <a:gd name="T95" fmla="*/ 449 h 1646"/>
                <a:gd name="T96" fmla="*/ 1569 w 1695"/>
                <a:gd name="T97" fmla="*/ 366 h 1646"/>
                <a:gd name="T98" fmla="*/ 1486 w 1695"/>
                <a:gd name="T99" fmla="*/ 249 h 16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95"/>
                <a:gd name="T151" fmla="*/ 0 h 1646"/>
                <a:gd name="T152" fmla="*/ 1695 w 1695"/>
                <a:gd name="T153" fmla="*/ 1646 h 16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95" h="1646">
                  <a:moveTo>
                    <a:pt x="1486" y="249"/>
                  </a:moveTo>
                  <a:lnTo>
                    <a:pt x="1378" y="158"/>
                  </a:lnTo>
                  <a:lnTo>
                    <a:pt x="1237" y="58"/>
                  </a:lnTo>
                  <a:lnTo>
                    <a:pt x="1071" y="0"/>
                  </a:lnTo>
                  <a:lnTo>
                    <a:pt x="980" y="100"/>
                  </a:lnTo>
                  <a:lnTo>
                    <a:pt x="963" y="108"/>
                  </a:lnTo>
                  <a:lnTo>
                    <a:pt x="913" y="158"/>
                  </a:lnTo>
                  <a:lnTo>
                    <a:pt x="872" y="224"/>
                  </a:lnTo>
                  <a:lnTo>
                    <a:pt x="664" y="332"/>
                  </a:lnTo>
                  <a:lnTo>
                    <a:pt x="573" y="332"/>
                  </a:lnTo>
                  <a:lnTo>
                    <a:pt x="448" y="316"/>
                  </a:lnTo>
                  <a:lnTo>
                    <a:pt x="324" y="324"/>
                  </a:lnTo>
                  <a:lnTo>
                    <a:pt x="149" y="490"/>
                  </a:lnTo>
                  <a:lnTo>
                    <a:pt x="42" y="548"/>
                  </a:lnTo>
                  <a:lnTo>
                    <a:pt x="25" y="606"/>
                  </a:lnTo>
                  <a:lnTo>
                    <a:pt x="17" y="648"/>
                  </a:lnTo>
                  <a:lnTo>
                    <a:pt x="0" y="806"/>
                  </a:lnTo>
                  <a:lnTo>
                    <a:pt x="8" y="931"/>
                  </a:lnTo>
                  <a:lnTo>
                    <a:pt x="25" y="1022"/>
                  </a:lnTo>
                  <a:lnTo>
                    <a:pt x="58" y="1122"/>
                  </a:lnTo>
                  <a:lnTo>
                    <a:pt x="100" y="1221"/>
                  </a:lnTo>
                  <a:lnTo>
                    <a:pt x="174" y="1346"/>
                  </a:lnTo>
                  <a:lnTo>
                    <a:pt x="266" y="1437"/>
                  </a:lnTo>
                  <a:lnTo>
                    <a:pt x="357" y="1512"/>
                  </a:lnTo>
                  <a:lnTo>
                    <a:pt x="448" y="1570"/>
                  </a:lnTo>
                  <a:lnTo>
                    <a:pt x="540" y="1620"/>
                  </a:lnTo>
                  <a:lnTo>
                    <a:pt x="648" y="1645"/>
                  </a:lnTo>
                  <a:lnTo>
                    <a:pt x="689" y="1562"/>
                  </a:lnTo>
                  <a:lnTo>
                    <a:pt x="747" y="1504"/>
                  </a:lnTo>
                  <a:lnTo>
                    <a:pt x="797" y="1504"/>
                  </a:lnTo>
                  <a:lnTo>
                    <a:pt x="872" y="1529"/>
                  </a:lnTo>
                  <a:lnTo>
                    <a:pt x="930" y="1529"/>
                  </a:lnTo>
                  <a:lnTo>
                    <a:pt x="1063" y="1479"/>
                  </a:lnTo>
                  <a:lnTo>
                    <a:pt x="1146" y="1479"/>
                  </a:lnTo>
                  <a:lnTo>
                    <a:pt x="1254" y="1504"/>
                  </a:lnTo>
                  <a:lnTo>
                    <a:pt x="1312" y="1529"/>
                  </a:lnTo>
                  <a:lnTo>
                    <a:pt x="1395" y="1462"/>
                  </a:lnTo>
                  <a:lnTo>
                    <a:pt x="1461" y="1404"/>
                  </a:lnTo>
                  <a:lnTo>
                    <a:pt x="1528" y="1321"/>
                  </a:lnTo>
                  <a:lnTo>
                    <a:pt x="1578" y="1255"/>
                  </a:lnTo>
                  <a:lnTo>
                    <a:pt x="1619" y="1171"/>
                  </a:lnTo>
                  <a:lnTo>
                    <a:pt x="1652" y="1088"/>
                  </a:lnTo>
                  <a:lnTo>
                    <a:pt x="1677" y="997"/>
                  </a:lnTo>
                  <a:lnTo>
                    <a:pt x="1694" y="889"/>
                  </a:lnTo>
                  <a:lnTo>
                    <a:pt x="1694" y="789"/>
                  </a:lnTo>
                  <a:lnTo>
                    <a:pt x="1686" y="665"/>
                  </a:lnTo>
                  <a:lnTo>
                    <a:pt x="1652" y="557"/>
                  </a:lnTo>
                  <a:lnTo>
                    <a:pt x="1611" y="449"/>
                  </a:lnTo>
                  <a:lnTo>
                    <a:pt x="1569" y="366"/>
                  </a:lnTo>
                  <a:lnTo>
                    <a:pt x="1486" y="249"/>
                  </a:lnTo>
                </a:path>
              </a:pathLst>
            </a:custGeom>
            <a:solidFill>
              <a:srgbClr val="FF555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8446" name="Freeform 9"/>
            <p:cNvSpPr>
              <a:spLocks/>
            </p:cNvSpPr>
            <p:nvPr/>
          </p:nvSpPr>
          <p:spPr bwMode="auto">
            <a:xfrm>
              <a:off x="2986" y="2157"/>
              <a:ext cx="1696" cy="715"/>
            </a:xfrm>
            <a:custGeom>
              <a:avLst/>
              <a:gdLst>
                <a:gd name="T0" fmla="*/ 1670 w 1696"/>
                <a:gd name="T1" fmla="*/ 125 h 715"/>
                <a:gd name="T2" fmla="*/ 1512 w 1696"/>
                <a:gd name="T3" fmla="*/ 58 h 715"/>
                <a:gd name="T4" fmla="*/ 1354 w 1696"/>
                <a:gd name="T5" fmla="*/ 17 h 715"/>
                <a:gd name="T6" fmla="*/ 1196 w 1696"/>
                <a:gd name="T7" fmla="*/ 0 h 715"/>
                <a:gd name="T8" fmla="*/ 1022 w 1696"/>
                <a:gd name="T9" fmla="*/ 17 h 715"/>
                <a:gd name="T10" fmla="*/ 848 w 1696"/>
                <a:gd name="T11" fmla="*/ 42 h 715"/>
                <a:gd name="T12" fmla="*/ 698 w 1696"/>
                <a:gd name="T13" fmla="*/ 83 h 715"/>
                <a:gd name="T14" fmla="*/ 415 w 1696"/>
                <a:gd name="T15" fmla="*/ 199 h 715"/>
                <a:gd name="T16" fmla="*/ 233 w 1696"/>
                <a:gd name="T17" fmla="*/ 291 h 715"/>
                <a:gd name="T18" fmla="*/ 83 w 1696"/>
                <a:gd name="T19" fmla="*/ 390 h 715"/>
                <a:gd name="T20" fmla="*/ 0 w 1696"/>
                <a:gd name="T21" fmla="*/ 448 h 715"/>
                <a:gd name="T22" fmla="*/ 33 w 1696"/>
                <a:gd name="T23" fmla="*/ 565 h 715"/>
                <a:gd name="T24" fmla="*/ 58 w 1696"/>
                <a:gd name="T25" fmla="*/ 639 h 715"/>
                <a:gd name="T26" fmla="*/ 100 w 1696"/>
                <a:gd name="T27" fmla="*/ 714 h 715"/>
                <a:gd name="T28" fmla="*/ 208 w 1696"/>
                <a:gd name="T29" fmla="*/ 631 h 715"/>
                <a:gd name="T30" fmla="*/ 307 w 1696"/>
                <a:gd name="T31" fmla="*/ 565 h 715"/>
                <a:gd name="T32" fmla="*/ 482 w 1696"/>
                <a:gd name="T33" fmla="*/ 473 h 715"/>
                <a:gd name="T34" fmla="*/ 631 w 1696"/>
                <a:gd name="T35" fmla="*/ 399 h 715"/>
                <a:gd name="T36" fmla="*/ 789 w 1696"/>
                <a:gd name="T37" fmla="*/ 340 h 715"/>
                <a:gd name="T38" fmla="*/ 964 w 1696"/>
                <a:gd name="T39" fmla="*/ 299 h 715"/>
                <a:gd name="T40" fmla="*/ 1113 w 1696"/>
                <a:gd name="T41" fmla="*/ 282 h 715"/>
                <a:gd name="T42" fmla="*/ 1271 w 1696"/>
                <a:gd name="T43" fmla="*/ 274 h 715"/>
                <a:gd name="T44" fmla="*/ 1379 w 1696"/>
                <a:gd name="T45" fmla="*/ 291 h 715"/>
                <a:gd name="T46" fmla="*/ 1570 w 1696"/>
                <a:gd name="T47" fmla="*/ 365 h 715"/>
                <a:gd name="T48" fmla="*/ 1678 w 1696"/>
                <a:gd name="T49" fmla="*/ 440 h 715"/>
                <a:gd name="T50" fmla="*/ 1687 w 1696"/>
                <a:gd name="T51" fmla="*/ 390 h 715"/>
                <a:gd name="T52" fmla="*/ 1695 w 1696"/>
                <a:gd name="T53" fmla="*/ 324 h 715"/>
                <a:gd name="T54" fmla="*/ 1687 w 1696"/>
                <a:gd name="T55" fmla="*/ 241 h 715"/>
                <a:gd name="T56" fmla="*/ 1678 w 1696"/>
                <a:gd name="T57" fmla="*/ 166 h 715"/>
                <a:gd name="T58" fmla="*/ 1678 w 1696"/>
                <a:gd name="T59" fmla="*/ 133 h 7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6"/>
                <a:gd name="T91" fmla="*/ 0 h 715"/>
                <a:gd name="T92" fmla="*/ 1696 w 1696"/>
                <a:gd name="T93" fmla="*/ 715 h 7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6" h="715">
                  <a:moveTo>
                    <a:pt x="1670" y="125"/>
                  </a:moveTo>
                  <a:lnTo>
                    <a:pt x="1512" y="58"/>
                  </a:lnTo>
                  <a:lnTo>
                    <a:pt x="1354" y="17"/>
                  </a:lnTo>
                  <a:lnTo>
                    <a:pt x="1196" y="0"/>
                  </a:lnTo>
                  <a:lnTo>
                    <a:pt x="1022" y="17"/>
                  </a:lnTo>
                  <a:lnTo>
                    <a:pt x="848" y="42"/>
                  </a:lnTo>
                  <a:lnTo>
                    <a:pt x="698" y="83"/>
                  </a:lnTo>
                  <a:lnTo>
                    <a:pt x="415" y="199"/>
                  </a:lnTo>
                  <a:lnTo>
                    <a:pt x="233" y="291"/>
                  </a:lnTo>
                  <a:lnTo>
                    <a:pt x="83" y="390"/>
                  </a:lnTo>
                  <a:lnTo>
                    <a:pt x="0" y="448"/>
                  </a:lnTo>
                  <a:lnTo>
                    <a:pt x="33" y="565"/>
                  </a:lnTo>
                  <a:lnTo>
                    <a:pt x="58" y="639"/>
                  </a:lnTo>
                  <a:lnTo>
                    <a:pt x="100" y="714"/>
                  </a:lnTo>
                  <a:lnTo>
                    <a:pt x="208" y="631"/>
                  </a:lnTo>
                  <a:lnTo>
                    <a:pt x="307" y="565"/>
                  </a:lnTo>
                  <a:lnTo>
                    <a:pt x="482" y="473"/>
                  </a:lnTo>
                  <a:lnTo>
                    <a:pt x="631" y="399"/>
                  </a:lnTo>
                  <a:lnTo>
                    <a:pt x="789" y="340"/>
                  </a:lnTo>
                  <a:lnTo>
                    <a:pt x="964" y="299"/>
                  </a:lnTo>
                  <a:lnTo>
                    <a:pt x="1113" y="282"/>
                  </a:lnTo>
                  <a:lnTo>
                    <a:pt x="1271" y="274"/>
                  </a:lnTo>
                  <a:lnTo>
                    <a:pt x="1379" y="291"/>
                  </a:lnTo>
                  <a:lnTo>
                    <a:pt x="1570" y="365"/>
                  </a:lnTo>
                  <a:lnTo>
                    <a:pt x="1678" y="440"/>
                  </a:lnTo>
                  <a:lnTo>
                    <a:pt x="1687" y="390"/>
                  </a:lnTo>
                  <a:lnTo>
                    <a:pt x="1695" y="324"/>
                  </a:lnTo>
                  <a:lnTo>
                    <a:pt x="1687" y="241"/>
                  </a:lnTo>
                  <a:lnTo>
                    <a:pt x="1678" y="166"/>
                  </a:lnTo>
                  <a:lnTo>
                    <a:pt x="1678" y="133"/>
                  </a:lnTo>
                </a:path>
              </a:pathLst>
            </a:custGeom>
            <a:solidFill>
              <a:srgbClr val="80000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8447" name="Freeform 10"/>
            <p:cNvSpPr>
              <a:spLocks/>
            </p:cNvSpPr>
            <p:nvPr/>
          </p:nvSpPr>
          <p:spPr bwMode="auto">
            <a:xfrm>
              <a:off x="3069" y="2215"/>
              <a:ext cx="583" cy="724"/>
            </a:xfrm>
            <a:custGeom>
              <a:avLst/>
              <a:gdLst>
                <a:gd name="T0" fmla="*/ 0 w 583"/>
                <a:gd name="T1" fmla="*/ 632 h 724"/>
                <a:gd name="T2" fmla="*/ 42 w 583"/>
                <a:gd name="T3" fmla="*/ 482 h 724"/>
                <a:gd name="T4" fmla="*/ 108 w 583"/>
                <a:gd name="T5" fmla="*/ 357 h 724"/>
                <a:gd name="T6" fmla="*/ 183 w 583"/>
                <a:gd name="T7" fmla="*/ 249 h 724"/>
                <a:gd name="T8" fmla="*/ 266 w 583"/>
                <a:gd name="T9" fmla="*/ 141 h 724"/>
                <a:gd name="T10" fmla="*/ 349 w 583"/>
                <a:gd name="T11" fmla="*/ 66 h 724"/>
                <a:gd name="T12" fmla="*/ 457 w 583"/>
                <a:gd name="T13" fmla="*/ 8 h 724"/>
                <a:gd name="T14" fmla="*/ 532 w 583"/>
                <a:gd name="T15" fmla="*/ 0 h 724"/>
                <a:gd name="T16" fmla="*/ 565 w 583"/>
                <a:gd name="T17" fmla="*/ 8 h 724"/>
                <a:gd name="T18" fmla="*/ 582 w 583"/>
                <a:gd name="T19" fmla="*/ 33 h 724"/>
                <a:gd name="T20" fmla="*/ 515 w 583"/>
                <a:gd name="T21" fmla="*/ 91 h 724"/>
                <a:gd name="T22" fmla="*/ 482 w 583"/>
                <a:gd name="T23" fmla="*/ 75 h 724"/>
                <a:gd name="T24" fmla="*/ 366 w 583"/>
                <a:gd name="T25" fmla="*/ 158 h 724"/>
                <a:gd name="T26" fmla="*/ 316 w 583"/>
                <a:gd name="T27" fmla="*/ 208 h 724"/>
                <a:gd name="T28" fmla="*/ 249 w 583"/>
                <a:gd name="T29" fmla="*/ 291 h 724"/>
                <a:gd name="T30" fmla="*/ 158 w 583"/>
                <a:gd name="T31" fmla="*/ 449 h 724"/>
                <a:gd name="T32" fmla="*/ 116 w 583"/>
                <a:gd name="T33" fmla="*/ 565 h 724"/>
                <a:gd name="T34" fmla="*/ 91 w 583"/>
                <a:gd name="T35" fmla="*/ 665 h 724"/>
                <a:gd name="T36" fmla="*/ 67 w 583"/>
                <a:gd name="T37" fmla="*/ 723 h 724"/>
                <a:gd name="T38" fmla="*/ 42 w 583"/>
                <a:gd name="T39" fmla="*/ 706 h 724"/>
                <a:gd name="T40" fmla="*/ 17 w 583"/>
                <a:gd name="T41" fmla="*/ 657 h 7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3"/>
                <a:gd name="T64" fmla="*/ 0 h 724"/>
                <a:gd name="T65" fmla="*/ 583 w 583"/>
                <a:gd name="T66" fmla="*/ 724 h 7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3" h="724">
                  <a:moveTo>
                    <a:pt x="0" y="632"/>
                  </a:moveTo>
                  <a:lnTo>
                    <a:pt x="42" y="482"/>
                  </a:lnTo>
                  <a:lnTo>
                    <a:pt x="108" y="357"/>
                  </a:lnTo>
                  <a:lnTo>
                    <a:pt x="183" y="249"/>
                  </a:lnTo>
                  <a:lnTo>
                    <a:pt x="266" y="141"/>
                  </a:lnTo>
                  <a:lnTo>
                    <a:pt x="349" y="66"/>
                  </a:lnTo>
                  <a:lnTo>
                    <a:pt x="457" y="8"/>
                  </a:lnTo>
                  <a:lnTo>
                    <a:pt x="532" y="0"/>
                  </a:lnTo>
                  <a:lnTo>
                    <a:pt x="565" y="8"/>
                  </a:lnTo>
                  <a:lnTo>
                    <a:pt x="582" y="33"/>
                  </a:lnTo>
                  <a:lnTo>
                    <a:pt x="515" y="91"/>
                  </a:lnTo>
                  <a:lnTo>
                    <a:pt x="482" y="75"/>
                  </a:lnTo>
                  <a:lnTo>
                    <a:pt x="366" y="158"/>
                  </a:lnTo>
                  <a:lnTo>
                    <a:pt x="316" y="208"/>
                  </a:lnTo>
                  <a:lnTo>
                    <a:pt x="249" y="291"/>
                  </a:lnTo>
                  <a:lnTo>
                    <a:pt x="158" y="449"/>
                  </a:lnTo>
                  <a:lnTo>
                    <a:pt x="116" y="565"/>
                  </a:lnTo>
                  <a:lnTo>
                    <a:pt x="91" y="665"/>
                  </a:lnTo>
                  <a:lnTo>
                    <a:pt x="67" y="723"/>
                  </a:lnTo>
                  <a:lnTo>
                    <a:pt x="42" y="706"/>
                  </a:lnTo>
                  <a:lnTo>
                    <a:pt x="17" y="657"/>
                  </a:lnTo>
                </a:path>
              </a:pathLst>
            </a:custGeom>
            <a:solidFill>
              <a:srgbClr val="D5000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8448" name="Freeform 11"/>
            <p:cNvSpPr>
              <a:spLocks/>
            </p:cNvSpPr>
            <p:nvPr/>
          </p:nvSpPr>
          <p:spPr bwMode="auto">
            <a:xfrm>
              <a:off x="4091" y="2065"/>
              <a:ext cx="565" cy="475"/>
            </a:xfrm>
            <a:custGeom>
              <a:avLst/>
              <a:gdLst>
                <a:gd name="T0" fmla="*/ 0 w 566"/>
                <a:gd name="T1" fmla="*/ 374 h 475"/>
                <a:gd name="T2" fmla="*/ 66 w 566"/>
                <a:gd name="T3" fmla="*/ 441 h 475"/>
                <a:gd name="T4" fmla="*/ 150 w 566"/>
                <a:gd name="T5" fmla="*/ 474 h 475"/>
                <a:gd name="T6" fmla="*/ 258 w 566"/>
                <a:gd name="T7" fmla="*/ 466 h 475"/>
                <a:gd name="T8" fmla="*/ 363 w 566"/>
                <a:gd name="T9" fmla="*/ 424 h 475"/>
                <a:gd name="T10" fmla="*/ 446 w 566"/>
                <a:gd name="T11" fmla="*/ 366 h 475"/>
                <a:gd name="T12" fmla="*/ 520 w 566"/>
                <a:gd name="T13" fmla="*/ 266 h 475"/>
                <a:gd name="T14" fmla="*/ 562 w 566"/>
                <a:gd name="T15" fmla="*/ 158 h 475"/>
                <a:gd name="T16" fmla="*/ 529 w 566"/>
                <a:gd name="T17" fmla="*/ 83 h 475"/>
                <a:gd name="T18" fmla="*/ 496 w 566"/>
                <a:gd name="T19" fmla="*/ 0 h 475"/>
                <a:gd name="T20" fmla="*/ 487 w 566"/>
                <a:gd name="T21" fmla="*/ 116 h 475"/>
                <a:gd name="T22" fmla="*/ 446 w 566"/>
                <a:gd name="T23" fmla="*/ 225 h 475"/>
                <a:gd name="T24" fmla="*/ 371 w 566"/>
                <a:gd name="T25" fmla="*/ 324 h 475"/>
                <a:gd name="T26" fmla="*/ 274 w 566"/>
                <a:gd name="T27" fmla="*/ 374 h 475"/>
                <a:gd name="T28" fmla="*/ 183 w 566"/>
                <a:gd name="T29" fmla="*/ 391 h 475"/>
                <a:gd name="T30" fmla="*/ 42 w 566"/>
                <a:gd name="T31" fmla="*/ 399 h 475"/>
                <a:gd name="T32" fmla="*/ 0 w 566"/>
                <a:gd name="T33" fmla="*/ 383 h 4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6"/>
                <a:gd name="T52" fmla="*/ 0 h 475"/>
                <a:gd name="T53" fmla="*/ 566 w 566"/>
                <a:gd name="T54" fmla="*/ 475 h 4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6" h="475">
                  <a:moveTo>
                    <a:pt x="0" y="374"/>
                  </a:moveTo>
                  <a:lnTo>
                    <a:pt x="66" y="441"/>
                  </a:lnTo>
                  <a:lnTo>
                    <a:pt x="150" y="474"/>
                  </a:lnTo>
                  <a:lnTo>
                    <a:pt x="258" y="466"/>
                  </a:lnTo>
                  <a:lnTo>
                    <a:pt x="366" y="424"/>
                  </a:lnTo>
                  <a:lnTo>
                    <a:pt x="449" y="366"/>
                  </a:lnTo>
                  <a:lnTo>
                    <a:pt x="523" y="266"/>
                  </a:lnTo>
                  <a:lnTo>
                    <a:pt x="565" y="158"/>
                  </a:lnTo>
                  <a:lnTo>
                    <a:pt x="532" y="83"/>
                  </a:lnTo>
                  <a:lnTo>
                    <a:pt x="499" y="0"/>
                  </a:lnTo>
                  <a:lnTo>
                    <a:pt x="490" y="116"/>
                  </a:lnTo>
                  <a:lnTo>
                    <a:pt x="449" y="225"/>
                  </a:lnTo>
                  <a:lnTo>
                    <a:pt x="374" y="324"/>
                  </a:lnTo>
                  <a:lnTo>
                    <a:pt x="274" y="374"/>
                  </a:lnTo>
                  <a:lnTo>
                    <a:pt x="183" y="391"/>
                  </a:lnTo>
                  <a:lnTo>
                    <a:pt x="42" y="399"/>
                  </a:lnTo>
                  <a:lnTo>
                    <a:pt x="0" y="383"/>
                  </a:lnTo>
                </a:path>
              </a:pathLst>
            </a:custGeom>
            <a:solidFill>
              <a:srgbClr val="D5000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8449" name="Freeform 12"/>
            <p:cNvSpPr>
              <a:spLocks/>
            </p:cNvSpPr>
            <p:nvPr/>
          </p:nvSpPr>
          <p:spPr bwMode="auto">
            <a:xfrm>
              <a:off x="3285" y="2124"/>
              <a:ext cx="740" cy="1056"/>
            </a:xfrm>
            <a:custGeom>
              <a:avLst/>
              <a:gdLst>
                <a:gd name="T0" fmla="*/ 8 w 740"/>
                <a:gd name="T1" fmla="*/ 997 h 1056"/>
                <a:gd name="T2" fmla="*/ 0 w 740"/>
                <a:gd name="T3" fmla="*/ 922 h 1056"/>
                <a:gd name="T4" fmla="*/ 8 w 740"/>
                <a:gd name="T5" fmla="*/ 814 h 1056"/>
                <a:gd name="T6" fmla="*/ 33 w 740"/>
                <a:gd name="T7" fmla="*/ 673 h 1056"/>
                <a:gd name="T8" fmla="*/ 66 w 740"/>
                <a:gd name="T9" fmla="*/ 565 h 1056"/>
                <a:gd name="T10" fmla="*/ 108 w 740"/>
                <a:gd name="T11" fmla="*/ 440 h 1056"/>
                <a:gd name="T12" fmla="*/ 174 w 740"/>
                <a:gd name="T13" fmla="*/ 307 h 1056"/>
                <a:gd name="T14" fmla="*/ 224 w 740"/>
                <a:gd name="T15" fmla="*/ 224 h 1056"/>
                <a:gd name="T16" fmla="*/ 307 w 740"/>
                <a:gd name="T17" fmla="*/ 133 h 1056"/>
                <a:gd name="T18" fmla="*/ 382 w 740"/>
                <a:gd name="T19" fmla="*/ 75 h 1056"/>
                <a:gd name="T20" fmla="*/ 498 w 740"/>
                <a:gd name="T21" fmla="*/ 17 h 1056"/>
                <a:gd name="T22" fmla="*/ 623 w 740"/>
                <a:gd name="T23" fmla="*/ 0 h 1056"/>
                <a:gd name="T24" fmla="*/ 681 w 740"/>
                <a:gd name="T25" fmla="*/ 8 h 1056"/>
                <a:gd name="T26" fmla="*/ 739 w 740"/>
                <a:gd name="T27" fmla="*/ 50 h 1056"/>
                <a:gd name="T28" fmla="*/ 656 w 740"/>
                <a:gd name="T29" fmla="*/ 58 h 1056"/>
                <a:gd name="T30" fmla="*/ 556 w 740"/>
                <a:gd name="T31" fmla="*/ 75 h 1056"/>
                <a:gd name="T32" fmla="*/ 448 w 740"/>
                <a:gd name="T33" fmla="*/ 116 h 1056"/>
                <a:gd name="T34" fmla="*/ 357 w 740"/>
                <a:gd name="T35" fmla="*/ 199 h 1056"/>
                <a:gd name="T36" fmla="*/ 257 w 740"/>
                <a:gd name="T37" fmla="*/ 324 h 1056"/>
                <a:gd name="T38" fmla="*/ 183 w 740"/>
                <a:gd name="T39" fmla="*/ 465 h 1056"/>
                <a:gd name="T40" fmla="*/ 125 w 740"/>
                <a:gd name="T41" fmla="*/ 615 h 1056"/>
                <a:gd name="T42" fmla="*/ 100 w 740"/>
                <a:gd name="T43" fmla="*/ 773 h 1056"/>
                <a:gd name="T44" fmla="*/ 83 w 740"/>
                <a:gd name="T45" fmla="*/ 930 h 1056"/>
                <a:gd name="T46" fmla="*/ 83 w 740"/>
                <a:gd name="T47" fmla="*/ 1055 h 1056"/>
                <a:gd name="T48" fmla="*/ 17 w 740"/>
                <a:gd name="T49" fmla="*/ 1005 h 10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0"/>
                <a:gd name="T76" fmla="*/ 0 h 1056"/>
                <a:gd name="T77" fmla="*/ 740 w 740"/>
                <a:gd name="T78" fmla="*/ 1056 h 10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0" h="1056">
                  <a:moveTo>
                    <a:pt x="8" y="997"/>
                  </a:moveTo>
                  <a:lnTo>
                    <a:pt x="0" y="922"/>
                  </a:lnTo>
                  <a:lnTo>
                    <a:pt x="8" y="814"/>
                  </a:lnTo>
                  <a:lnTo>
                    <a:pt x="33" y="673"/>
                  </a:lnTo>
                  <a:lnTo>
                    <a:pt x="66" y="565"/>
                  </a:lnTo>
                  <a:lnTo>
                    <a:pt x="108" y="440"/>
                  </a:lnTo>
                  <a:lnTo>
                    <a:pt x="174" y="307"/>
                  </a:lnTo>
                  <a:lnTo>
                    <a:pt x="224" y="224"/>
                  </a:lnTo>
                  <a:lnTo>
                    <a:pt x="307" y="133"/>
                  </a:lnTo>
                  <a:lnTo>
                    <a:pt x="382" y="75"/>
                  </a:lnTo>
                  <a:lnTo>
                    <a:pt x="498" y="17"/>
                  </a:lnTo>
                  <a:lnTo>
                    <a:pt x="623" y="0"/>
                  </a:lnTo>
                  <a:lnTo>
                    <a:pt x="681" y="8"/>
                  </a:lnTo>
                  <a:lnTo>
                    <a:pt x="739" y="50"/>
                  </a:lnTo>
                  <a:lnTo>
                    <a:pt x="656" y="58"/>
                  </a:lnTo>
                  <a:lnTo>
                    <a:pt x="556" y="75"/>
                  </a:lnTo>
                  <a:lnTo>
                    <a:pt x="448" y="116"/>
                  </a:lnTo>
                  <a:lnTo>
                    <a:pt x="357" y="199"/>
                  </a:lnTo>
                  <a:lnTo>
                    <a:pt x="257" y="324"/>
                  </a:lnTo>
                  <a:lnTo>
                    <a:pt x="183" y="465"/>
                  </a:lnTo>
                  <a:lnTo>
                    <a:pt x="125" y="615"/>
                  </a:lnTo>
                  <a:lnTo>
                    <a:pt x="100" y="773"/>
                  </a:lnTo>
                  <a:lnTo>
                    <a:pt x="83" y="930"/>
                  </a:lnTo>
                  <a:lnTo>
                    <a:pt x="83" y="1055"/>
                  </a:lnTo>
                  <a:lnTo>
                    <a:pt x="17" y="1005"/>
                  </a:lnTo>
                </a:path>
              </a:pathLst>
            </a:custGeom>
            <a:solidFill>
              <a:srgbClr val="D5000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8450" name="Freeform 13"/>
            <p:cNvSpPr>
              <a:spLocks/>
            </p:cNvSpPr>
            <p:nvPr/>
          </p:nvSpPr>
          <p:spPr bwMode="auto">
            <a:xfrm>
              <a:off x="3999" y="1883"/>
              <a:ext cx="525" cy="649"/>
            </a:xfrm>
            <a:custGeom>
              <a:avLst/>
              <a:gdLst>
                <a:gd name="T0" fmla="*/ 0 w 524"/>
                <a:gd name="T1" fmla="*/ 565 h 649"/>
                <a:gd name="T2" fmla="*/ 17 w 524"/>
                <a:gd name="T3" fmla="*/ 590 h 649"/>
                <a:gd name="T4" fmla="*/ 33 w 524"/>
                <a:gd name="T5" fmla="*/ 615 h 649"/>
                <a:gd name="T6" fmla="*/ 50 w 524"/>
                <a:gd name="T7" fmla="*/ 631 h 649"/>
                <a:gd name="T8" fmla="*/ 108 w 524"/>
                <a:gd name="T9" fmla="*/ 648 h 649"/>
                <a:gd name="T10" fmla="*/ 199 w 524"/>
                <a:gd name="T11" fmla="*/ 623 h 649"/>
                <a:gd name="T12" fmla="*/ 277 w 524"/>
                <a:gd name="T13" fmla="*/ 573 h 649"/>
                <a:gd name="T14" fmla="*/ 352 w 524"/>
                <a:gd name="T15" fmla="*/ 515 h 649"/>
                <a:gd name="T16" fmla="*/ 435 w 524"/>
                <a:gd name="T17" fmla="*/ 424 h 649"/>
                <a:gd name="T18" fmla="*/ 501 w 524"/>
                <a:gd name="T19" fmla="*/ 316 h 649"/>
                <a:gd name="T20" fmla="*/ 526 w 524"/>
                <a:gd name="T21" fmla="*/ 208 h 649"/>
                <a:gd name="T22" fmla="*/ 526 w 524"/>
                <a:gd name="T23" fmla="*/ 125 h 649"/>
                <a:gd name="T24" fmla="*/ 518 w 524"/>
                <a:gd name="T25" fmla="*/ 83 h 649"/>
                <a:gd name="T26" fmla="*/ 460 w 524"/>
                <a:gd name="T27" fmla="*/ 0 h 649"/>
                <a:gd name="T28" fmla="*/ 451 w 524"/>
                <a:gd name="T29" fmla="*/ 125 h 649"/>
                <a:gd name="T30" fmla="*/ 443 w 524"/>
                <a:gd name="T31" fmla="*/ 233 h 649"/>
                <a:gd name="T32" fmla="*/ 393 w 524"/>
                <a:gd name="T33" fmla="*/ 357 h 649"/>
                <a:gd name="T34" fmla="*/ 302 w 524"/>
                <a:gd name="T35" fmla="*/ 457 h 649"/>
                <a:gd name="T36" fmla="*/ 216 w 524"/>
                <a:gd name="T37" fmla="*/ 515 h 649"/>
                <a:gd name="T38" fmla="*/ 149 w 524"/>
                <a:gd name="T39" fmla="*/ 557 h 649"/>
                <a:gd name="T40" fmla="*/ 100 w 524"/>
                <a:gd name="T41" fmla="*/ 557 h 649"/>
                <a:gd name="T42" fmla="*/ 0 w 524"/>
                <a:gd name="T43" fmla="*/ 565 h 6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4"/>
                <a:gd name="T67" fmla="*/ 0 h 649"/>
                <a:gd name="T68" fmla="*/ 524 w 524"/>
                <a:gd name="T69" fmla="*/ 649 h 6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4" h="649">
                  <a:moveTo>
                    <a:pt x="0" y="565"/>
                  </a:moveTo>
                  <a:lnTo>
                    <a:pt x="17" y="590"/>
                  </a:lnTo>
                  <a:lnTo>
                    <a:pt x="33" y="615"/>
                  </a:lnTo>
                  <a:lnTo>
                    <a:pt x="50" y="631"/>
                  </a:lnTo>
                  <a:lnTo>
                    <a:pt x="108" y="648"/>
                  </a:lnTo>
                  <a:lnTo>
                    <a:pt x="199" y="623"/>
                  </a:lnTo>
                  <a:lnTo>
                    <a:pt x="274" y="573"/>
                  </a:lnTo>
                  <a:lnTo>
                    <a:pt x="349" y="515"/>
                  </a:lnTo>
                  <a:lnTo>
                    <a:pt x="432" y="424"/>
                  </a:lnTo>
                  <a:lnTo>
                    <a:pt x="498" y="316"/>
                  </a:lnTo>
                  <a:lnTo>
                    <a:pt x="523" y="208"/>
                  </a:lnTo>
                  <a:lnTo>
                    <a:pt x="523" y="125"/>
                  </a:lnTo>
                  <a:lnTo>
                    <a:pt x="515" y="83"/>
                  </a:lnTo>
                  <a:lnTo>
                    <a:pt x="457" y="0"/>
                  </a:lnTo>
                  <a:lnTo>
                    <a:pt x="448" y="125"/>
                  </a:lnTo>
                  <a:lnTo>
                    <a:pt x="440" y="233"/>
                  </a:lnTo>
                  <a:lnTo>
                    <a:pt x="390" y="357"/>
                  </a:lnTo>
                  <a:lnTo>
                    <a:pt x="299" y="457"/>
                  </a:lnTo>
                  <a:lnTo>
                    <a:pt x="216" y="515"/>
                  </a:lnTo>
                  <a:lnTo>
                    <a:pt x="149" y="557"/>
                  </a:lnTo>
                  <a:lnTo>
                    <a:pt x="100" y="557"/>
                  </a:lnTo>
                  <a:lnTo>
                    <a:pt x="0" y="565"/>
                  </a:lnTo>
                </a:path>
              </a:pathLst>
            </a:custGeom>
            <a:solidFill>
              <a:srgbClr val="D5000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8451" name="Oval 14"/>
            <p:cNvSpPr>
              <a:spLocks noChangeArrowheads="1"/>
            </p:cNvSpPr>
            <p:nvPr/>
          </p:nvSpPr>
          <p:spPr bwMode="auto">
            <a:xfrm>
              <a:off x="2985" y="1616"/>
              <a:ext cx="1696" cy="1696"/>
            </a:xfrm>
            <a:prstGeom prst="ellipse">
              <a:avLst/>
            </a:prstGeom>
            <a:noFill/>
            <a:ln w="508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tr-TR"/>
            </a:p>
          </p:txBody>
        </p:sp>
        <p:sp>
          <p:nvSpPr>
            <p:cNvPr id="18452" name="Line 15"/>
            <p:cNvSpPr>
              <a:spLocks noChangeShapeType="1"/>
            </p:cNvSpPr>
            <p:nvPr/>
          </p:nvSpPr>
          <p:spPr bwMode="auto">
            <a:xfrm>
              <a:off x="4493" y="2011"/>
              <a:ext cx="431" cy="104"/>
            </a:xfrm>
            <a:prstGeom prst="line">
              <a:avLst/>
            </a:prstGeom>
            <a:noFill/>
            <a:ln w="127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53" name="Line 16"/>
            <p:cNvSpPr>
              <a:spLocks noChangeShapeType="1"/>
            </p:cNvSpPr>
            <p:nvPr/>
          </p:nvSpPr>
          <p:spPr bwMode="auto">
            <a:xfrm flipV="1">
              <a:off x="4610" y="2115"/>
              <a:ext cx="365" cy="104"/>
            </a:xfrm>
            <a:prstGeom prst="line">
              <a:avLst/>
            </a:prstGeom>
            <a:noFill/>
            <a:ln w="127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54" name="Line 17"/>
            <p:cNvSpPr>
              <a:spLocks noChangeShapeType="1"/>
            </p:cNvSpPr>
            <p:nvPr/>
          </p:nvSpPr>
          <p:spPr bwMode="auto">
            <a:xfrm>
              <a:off x="4627" y="2477"/>
              <a:ext cx="274" cy="332"/>
            </a:xfrm>
            <a:prstGeom prst="line">
              <a:avLst/>
            </a:prstGeom>
            <a:noFill/>
            <a:ln w="127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55" name="Rectangle 18"/>
            <p:cNvSpPr>
              <a:spLocks noChangeArrowheads="1"/>
            </p:cNvSpPr>
            <p:nvPr/>
          </p:nvSpPr>
          <p:spPr bwMode="auto">
            <a:xfrm>
              <a:off x="4780" y="2830"/>
              <a:ext cx="1346"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8575" rIns="19050" bIns="28575"/>
            <a:lstStyle/>
            <a:p>
              <a:pPr defTabSz="950913">
                <a:lnSpc>
                  <a:spcPts val="2500"/>
                </a:lnSpc>
                <a:tabLst>
                  <a:tab pos="357188" algn="l"/>
                  <a:tab pos="950913" algn="l"/>
                  <a:tab pos="1427163" algn="l"/>
                </a:tabLst>
              </a:pPr>
              <a:endParaRPr lang="en-US" sz="1700" dirty="0">
                <a:solidFill>
                  <a:srgbClr val="E3E3E3"/>
                </a:solidFill>
                <a:latin typeface="C Univers 57 Condensed" charset="0"/>
              </a:endParaRPr>
            </a:p>
          </p:txBody>
        </p:sp>
        <p:sp>
          <p:nvSpPr>
            <p:cNvPr id="18456" name="Line 19"/>
            <p:cNvSpPr>
              <a:spLocks noChangeShapeType="1"/>
            </p:cNvSpPr>
            <p:nvPr/>
          </p:nvSpPr>
          <p:spPr bwMode="auto">
            <a:xfrm flipV="1">
              <a:off x="2342" y="1779"/>
              <a:ext cx="955" cy="722"/>
            </a:xfrm>
            <a:prstGeom prst="line">
              <a:avLst/>
            </a:prstGeom>
            <a:noFill/>
            <a:ln w="127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57" name="Line 20"/>
            <p:cNvSpPr>
              <a:spLocks noChangeShapeType="1"/>
            </p:cNvSpPr>
            <p:nvPr/>
          </p:nvSpPr>
          <p:spPr bwMode="auto">
            <a:xfrm>
              <a:off x="2375" y="2668"/>
              <a:ext cx="930" cy="465"/>
            </a:xfrm>
            <a:prstGeom prst="line">
              <a:avLst/>
            </a:prstGeom>
            <a:noFill/>
            <a:ln w="127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59" name="Freeform 22"/>
            <p:cNvSpPr>
              <a:spLocks/>
            </p:cNvSpPr>
            <p:nvPr/>
          </p:nvSpPr>
          <p:spPr bwMode="auto">
            <a:xfrm>
              <a:off x="3850" y="2414"/>
              <a:ext cx="342" cy="832"/>
            </a:xfrm>
            <a:custGeom>
              <a:avLst/>
              <a:gdLst>
                <a:gd name="T0" fmla="*/ 0 w 342"/>
                <a:gd name="T1" fmla="*/ 0 h 832"/>
                <a:gd name="T2" fmla="*/ 308 w 342"/>
                <a:gd name="T3" fmla="*/ 823 h 832"/>
                <a:gd name="T4" fmla="*/ 333 w 342"/>
                <a:gd name="T5" fmla="*/ 831 h 832"/>
                <a:gd name="T6" fmla="*/ 341 w 342"/>
                <a:gd name="T7" fmla="*/ 823 h 832"/>
                <a:gd name="T8" fmla="*/ 0 w 342"/>
                <a:gd name="T9" fmla="*/ 0 h 832"/>
                <a:gd name="T10" fmla="*/ 0 60000 65536"/>
                <a:gd name="T11" fmla="*/ 0 60000 65536"/>
                <a:gd name="T12" fmla="*/ 0 60000 65536"/>
                <a:gd name="T13" fmla="*/ 0 60000 65536"/>
                <a:gd name="T14" fmla="*/ 0 60000 65536"/>
                <a:gd name="T15" fmla="*/ 0 w 342"/>
                <a:gd name="T16" fmla="*/ 0 h 832"/>
                <a:gd name="T17" fmla="*/ 342 w 342"/>
                <a:gd name="T18" fmla="*/ 832 h 832"/>
              </a:gdLst>
              <a:ahLst/>
              <a:cxnLst>
                <a:cxn ang="T10">
                  <a:pos x="T0" y="T1"/>
                </a:cxn>
                <a:cxn ang="T11">
                  <a:pos x="T2" y="T3"/>
                </a:cxn>
                <a:cxn ang="T12">
                  <a:pos x="T4" y="T5"/>
                </a:cxn>
                <a:cxn ang="T13">
                  <a:pos x="T6" y="T7"/>
                </a:cxn>
                <a:cxn ang="T14">
                  <a:pos x="T8" y="T9"/>
                </a:cxn>
              </a:cxnLst>
              <a:rect l="T15" t="T16" r="T17" b="T18"/>
              <a:pathLst>
                <a:path w="342" h="832">
                  <a:moveTo>
                    <a:pt x="0" y="0"/>
                  </a:moveTo>
                  <a:lnTo>
                    <a:pt x="308" y="823"/>
                  </a:lnTo>
                  <a:lnTo>
                    <a:pt x="333" y="831"/>
                  </a:lnTo>
                  <a:lnTo>
                    <a:pt x="341" y="823"/>
                  </a:lnTo>
                  <a:lnTo>
                    <a:pt x="0" y="0"/>
                  </a:lnTo>
                </a:path>
              </a:pathLst>
            </a:custGeom>
            <a:solidFill>
              <a:srgbClr val="800000"/>
            </a:solidFill>
            <a:ln w="12700" cap="rnd" cmpd="sng">
              <a:solidFill>
                <a:srgbClr val="FFFFFF"/>
              </a:solidFill>
              <a:prstDash val="solid"/>
              <a:round/>
              <a:headEnd type="none" w="med" len="med"/>
              <a:tailEnd type="none" w="med" len="med"/>
            </a:ln>
          </p:spPr>
          <p:txBody>
            <a:bodyPr/>
            <a:lstStyle/>
            <a:p>
              <a:endParaRPr lang="en-US"/>
            </a:p>
          </p:txBody>
        </p:sp>
        <p:sp>
          <p:nvSpPr>
            <p:cNvPr id="18460" name="Freeform 23"/>
            <p:cNvSpPr>
              <a:spLocks/>
            </p:cNvSpPr>
            <p:nvPr/>
          </p:nvSpPr>
          <p:spPr bwMode="auto">
            <a:xfrm>
              <a:off x="4141" y="3237"/>
              <a:ext cx="175" cy="233"/>
            </a:xfrm>
            <a:custGeom>
              <a:avLst/>
              <a:gdLst>
                <a:gd name="T0" fmla="*/ 33 w 175"/>
                <a:gd name="T1" fmla="*/ 0 h 233"/>
                <a:gd name="T2" fmla="*/ 0 w 175"/>
                <a:gd name="T3" fmla="*/ 75 h 233"/>
                <a:gd name="T4" fmla="*/ 58 w 175"/>
                <a:gd name="T5" fmla="*/ 232 h 233"/>
                <a:gd name="T6" fmla="*/ 174 w 175"/>
                <a:gd name="T7" fmla="*/ 182 h 233"/>
                <a:gd name="T8" fmla="*/ 124 w 175"/>
                <a:gd name="T9" fmla="*/ 33 h 233"/>
                <a:gd name="T10" fmla="*/ 33 w 175"/>
                <a:gd name="T11" fmla="*/ 0 h 233"/>
                <a:gd name="T12" fmla="*/ 0 60000 65536"/>
                <a:gd name="T13" fmla="*/ 0 60000 65536"/>
                <a:gd name="T14" fmla="*/ 0 60000 65536"/>
                <a:gd name="T15" fmla="*/ 0 60000 65536"/>
                <a:gd name="T16" fmla="*/ 0 60000 65536"/>
                <a:gd name="T17" fmla="*/ 0 60000 65536"/>
                <a:gd name="T18" fmla="*/ 0 w 175"/>
                <a:gd name="T19" fmla="*/ 0 h 233"/>
                <a:gd name="T20" fmla="*/ 175 w 175"/>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175" h="233">
                  <a:moveTo>
                    <a:pt x="33" y="0"/>
                  </a:moveTo>
                  <a:lnTo>
                    <a:pt x="0" y="75"/>
                  </a:lnTo>
                  <a:lnTo>
                    <a:pt x="58" y="232"/>
                  </a:lnTo>
                  <a:lnTo>
                    <a:pt x="174" y="182"/>
                  </a:lnTo>
                  <a:lnTo>
                    <a:pt x="124" y="33"/>
                  </a:lnTo>
                  <a:lnTo>
                    <a:pt x="33" y="0"/>
                  </a:lnTo>
                </a:path>
              </a:pathLst>
            </a:custGeom>
            <a:solidFill>
              <a:srgbClr val="80000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8461" name="Freeform 24"/>
            <p:cNvSpPr>
              <a:spLocks/>
            </p:cNvSpPr>
            <p:nvPr/>
          </p:nvSpPr>
          <p:spPr bwMode="auto">
            <a:xfrm>
              <a:off x="4132" y="3179"/>
              <a:ext cx="76" cy="84"/>
            </a:xfrm>
            <a:custGeom>
              <a:avLst/>
              <a:gdLst>
                <a:gd name="T0" fmla="*/ 0 w 76"/>
                <a:gd name="T1" fmla="*/ 25 h 84"/>
                <a:gd name="T2" fmla="*/ 50 w 76"/>
                <a:gd name="T3" fmla="*/ 0 h 84"/>
                <a:gd name="T4" fmla="*/ 75 w 76"/>
                <a:gd name="T5" fmla="*/ 66 h 84"/>
                <a:gd name="T6" fmla="*/ 50 w 76"/>
                <a:gd name="T7" fmla="*/ 58 h 84"/>
                <a:gd name="T8" fmla="*/ 25 w 76"/>
                <a:gd name="T9" fmla="*/ 83 h 84"/>
                <a:gd name="T10" fmla="*/ 0 w 76"/>
                <a:gd name="T11" fmla="*/ 25 h 84"/>
                <a:gd name="T12" fmla="*/ 0 60000 65536"/>
                <a:gd name="T13" fmla="*/ 0 60000 65536"/>
                <a:gd name="T14" fmla="*/ 0 60000 65536"/>
                <a:gd name="T15" fmla="*/ 0 60000 65536"/>
                <a:gd name="T16" fmla="*/ 0 60000 65536"/>
                <a:gd name="T17" fmla="*/ 0 60000 65536"/>
                <a:gd name="T18" fmla="*/ 0 w 76"/>
                <a:gd name="T19" fmla="*/ 0 h 84"/>
                <a:gd name="T20" fmla="*/ 76 w 76"/>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76" h="84">
                  <a:moveTo>
                    <a:pt x="0" y="25"/>
                  </a:moveTo>
                  <a:lnTo>
                    <a:pt x="50" y="0"/>
                  </a:lnTo>
                  <a:lnTo>
                    <a:pt x="75" y="66"/>
                  </a:lnTo>
                  <a:lnTo>
                    <a:pt x="50" y="58"/>
                  </a:lnTo>
                  <a:lnTo>
                    <a:pt x="25" y="83"/>
                  </a:lnTo>
                  <a:lnTo>
                    <a:pt x="0" y="25"/>
                  </a:lnTo>
                </a:path>
              </a:pathLst>
            </a:custGeom>
            <a:solidFill>
              <a:srgbClr val="FF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8462" name="Freeform 25"/>
            <p:cNvSpPr>
              <a:spLocks/>
            </p:cNvSpPr>
            <p:nvPr/>
          </p:nvSpPr>
          <p:spPr bwMode="auto">
            <a:xfrm>
              <a:off x="4141" y="3229"/>
              <a:ext cx="350" cy="690"/>
            </a:xfrm>
            <a:custGeom>
              <a:avLst/>
              <a:gdLst>
                <a:gd name="T0" fmla="*/ 33 w 350"/>
                <a:gd name="T1" fmla="*/ 8 h 690"/>
                <a:gd name="T2" fmla="*/ 0 w 350"/>
                <a:gd name="T3" fmla="*/ 83 h 690"/>
                <a:gd name="T4" fmla="*/ 233 w 350"/>
                <a:gd name="T5" fmla="*/ 689 h 690"/>
                <a:gd name="T6" fmla="*/ 349 w 350"/>
                <a:gd name="T7" fmla="*/ 647 h 690"/>
                <a:gd name="T8" fmla="*/ 116 w 350"/>
                <a:gd name="T9" fmla="*/ 33 h 690"/>
                <a:gd name="T10" fmla="*/ 33 w 350"/>
                <a:gd name="T11" fmla="*/ 0 h 690"/>
                <a:gd name="T12" fmla="*/ 0 60000 65536"/>
                <a:gd name="T13" fmla="*/ 0 60000 65536"/>
                <a:gd name="T14" fmla="*/ 0 60000 65536"/>
                <a:gd name="T15" fmla="*/ 0 60000 65536"/>
                <a:gd name="T16" fmla="*/ 0 60000 65536"/>
                <a:gd name="T17" fmla="*/ 0 60000 65536"/>
                <a:gd name="T18" fmla="*/ 0 w 350"/>
                <a:gd name="T19" fmla="*/ 0 h 690"/>
                <a:gd name="T20" fmla="*/ 350 w 350"/>
                <a:gd name="T21" fmla="*/ 690 h 690"/>
              </a:gdLst>
              <a:ahLst/>
              <a:cxnLst>
                <a:cxn ang="T12">
                  <a:pos x="T0" y="T1"/>
                </a:cxn>
                <a:cxn ang="T13">
                  <a:pos x="T2" y="T3"/>
                </a:cxn>
                <a:cxn ang="T14">
                  <a:pos x="T4" y="T5"/>
                </a:cxn>
                <a:cxn ang="T15">
                  <a:pos x="T6" y="T7"/>
                </a:cxn>
                <a:cxn ang="T16">
                  <a:pos x="T8" y="T9"/>
                </a:cxn>
                <a:cxn ang="T17">
                  <a:pos x="T10" y="T11"/>
                </a:cxn>
              </a:cxnLst>
              <a:rect l="T18" t="T19" r="T20" b="T21"/>
              <a:pathLst>
                <a:path w="350" h="690">
                  <a:moveTo>
                    <a:pt x="33" y="8"/>
                  </a:moveTo>
                  <a:lnTo>
                    <a:pt x="0" y="83"/>
                  </a:lnTo>
                  <a:lnTo>
                    <a:pt x="233" y="689"/>
                  </a:lnTo>
                  <a:lnTo>
                    <a:pt x="349" y="647"/>
                  </a:lnTo>
                  <a:lnTo>
                    <a:pt x="116" y="33"/>
                  </a:lnTo>
                  <a:lnTo>
                    <a:pt x="33" y="0"/>
                  </a:lnTo>
                </a:path>
              </a:pathLst>
            </a:custGeom>
            <a:noFill/>
            <a:ln w="12700" cap="rnd" cmpd="sng">
              <a:solidFill>
                <a:srgbClr val="FFFFFF"/>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463" name="Freeform 26"/>
            <p:cNvSpPr>
              <a:spLocks/>
            </p:cNvSpPr>
            <p:nvPr/>
          </p:nvSpPr>
          <p:spPr bwMode="auto">
            <a:xfrm>
              <a:off x="4348" y="3868"/>
              <a:ext cx="184" cy="101"/>
            </a:xfrm>
            <a:custGeom>
              <a:avLst/>
              <a:gdLst>
                <a:gd name="T0" fmla="*/ 0 w 184"/>
                <a:gd name="T1" fmla="*/ 58 h 101"/>
                <a:gd name="T2" fmla="*/ 17 w 184"/>
                <a:gd name="T3" fmla="*/ 100 h 101"/>
                <a:gd name="T4" fmla="*/ 183 w 184"/>
                <a:gd name="T5" fmla="*/ 42 h 101"/>
                <a:gd name="T6" fmla="*/ 166 w 184"/>
                <a:gd name="T7" fmla="*/ 0 h 101"/>
                <a:gd name="T8" fmla="*/ 0 w 184"/>
                <a:gd name="T9" fmla="*/ 58 h 101"/>
                <a:gd name="T10" fmla="*/ 0 60000 65536"/>
                <a:gd name="T11" fmla="*/ 0 60000 65536"/>
                <a:gd name="T12" fmla="*/ 0 60000 65536"/>
                <a:gd name="T13" fmla="*/ 0 60000 65536"/>
                <a:gd name="T14" fmla="*/ 0 60000 65536"/>
                <a:gd name="T15" fmla="*/ 0 w 184"/>
                <a:gd name="T16" fmla="*/ 0 h 101"/>
                <a:gd name="T17" fmla="*/ 184 w 184"/>
                <a:gd name="T18" fmla="*/ 101 h 101"/>
              </a:gdLst>
              <a:ahLst/>
              <a:cxnLst>
                <a:cxn ang="T10">
                  <a:pos x="T0" y="T1"/>
                </a:cxn>
                <a:cxn ang="T11">
                  <a:pos x="T2" y="T3"/>
                </a:cxn>
                <a:cxn ang="T12">
                  <a:pos x="T4" y="T5"/>
                </a:cxn>
                <a:cxn ang="T13">
                  <a:pos x="T6" y="T7"/>
                </a:cxn>
                <a:cxn ang="T14">
                  <a:pos x="T8" y="T9"/>
                </a:cxn>
              </a:cxnLst>
              <a:rect l="T15" t="T16" r="T17" b="T18"/>
              <a:pathLst>
                <a:path w="184" h="101">
                  <a:moveTo>
                    <a:pt x="0" y="58"/>
                  </a:moveTo>
                  <a:lnTo>
                    <a:pt x="17" y="100"/>
                  </a:lnTo>
                  <a:lnTo>
                    <a:pt x="183" y="42"/>
                  </a:lnTo>
                  <a:lnTo>
                    <a:pt x="166" y="0"/>
                  </a:lnTo>
                  <a:lnTo>
                    <a:pt x="0" y="58"/>
                  </a:lnTo>
                </a:path>
              </a:pathLst>
            </a:custGeom>
            <a:noFill/>
            <a:ln w="12700" cap="rnd" cmpd="sng">
              <a:solidFill>
                <a:srgbClr val="FFFFFF"/>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464" name="Freeform 27"/>
            <p:cNvSpPr>
              <a:spLocks/>
            </p:cNvSpPr>
            <p:nvPr/>
          </p:nvSpPr>
          <p:spPr bwMode="auto">
            <a:xfrm>
              <a:off x="4390" y="3918"/>
              <a:ext cx="175" cy="192"/>
            </a:xfrm>
            <a:custGeom>
              <a:avLst/>
              <a:gdLst>
                <a:gd name="T0" fmla="*/ 0 w 175"/>
                <a:gd name="T1" fmla="*/ 42 h 192"/>
                <a:gd name="T2" fmla="*/ 58 w 175"/>
                <a:gd name="T3" fmla="*/ 191 h 192"/>
                <a:gd name="T4" fmla="*/ 174 w 175"/>
                <a:gd name="T5" fmla="*/ 149 h 192"/>
                <a:gd name="T6" fmla="*/ 116 w 175"/>
                <a:gd name="T7" fmla="*/ 0 h 192"/>
                <a:gd name="T8" fmla="*/ 0 w 175"/>
                <a:gd name="T9" fmla="*/ 42 h 192"/>
                <a:gd name="T10" fmla="*/ 0 60000 65536"/>
                <a:gd name="T11" fmla="*/ 0 60000 65536"/>
                <a:gd name="T12" fmla="*/ 0 60000 65536"/>
                <a:gd name="T13" fmla="*/ 0 60000 65536"/>
                <a:gd name="T14" fmla="*/ 0 60000 65536"/>
                <a:gd name="T15" fmla="*/ 0 w 175"/>
                <a:gd name="T16" fmla="*/ 0 h 192"/>
                <a:gd name="T17" fmla="*/ 175 w 175"/>
                <a:gd name="T18" fmla="*/ 192 h 192"/>
              </a:gdLst>
              <a:ahLst/>
              <a:cxnLst>
                <a:cxn ang="T10">
                  <a:pos x="T0" y="T1"/>
                </a:cxn>
                <a:cxn ang="T11">
                  <a:pos x="T2" y="T3"/>
                </a:cxn>
                <a:cxn ang="T12">
                  <a:pos x="T4" y="T5"/>
                </a:cxn>
                <a:cxn ang="T13">
                  <a:pos x="T6" y="T7"/>
                </a:cxn>
                <a:cxn ang="T14">
                  <a:pos x="T8" y="T9"/>
                </a:cxn>
              </a:cxnLst>
              <a:rect l="T15" t="T16" r="T17" b="T18"/>
              <a:pathLst>
                <a:path w="175" h="192">
                  <a:moveTo>
                    <a:pt x="0" y="42"/>
                  </a:moveTo>
                  <a:lnTo>
                    <a:pt x="58" y="191"/>
                  </a:lnTo>
                  <a:lnTo>
                    <a:pt x="174" y="149"/>
                  </a:lnTo>
                  <a:lnTo>
                    <a:pt x="116" y="0"/>
                  </a:lnTo>
                  <a:lnTo>
                    <a:pt x="0" y="42"/>
                  </a:lnTo>
                </a:path>
              </a:pathLst>
            </a:custGeom>
            <a:noFill/>
            <a:ln w="12700" cap="rnd" cmpd="sng">
              <a:solidFill>
                <a:srgbClr val="FFFFFF"/>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465" name="Freeform 28"/>
            <p:cNvSpPr>
              <a:spLocks/>
            </p:cNvSpPr>
            <p:nvPr/>
          </p:nvSpPr>
          <p:spPr bwMode="auto">
            <a:xfrm>
              <a:off x="4422" y="4059"/>
              <a:ext cx="193" cy="109"/>
            </a:xfrm>
            <a:custGeom>
              <a:avLst/>
              <a:gdLst>
                <a:gd name="T0" fmla="*/ 0 w 192"/>
                <a:gd name="T1" fmla="*/ 66 h 109"/>
                <a:gd name="T2" fmla="*/ 17 w 192"/>
                <a:gd name="T3" fmla="*/ 108 h 109"/>
                <a:gd name="T4" fmla="*/ 194 w 192"/>
                <a:gd name="T5" fmla="*/ 42 h 109"/>
                <a:gd name="T6" fmla="*/ 177 w 192"/>
                <a:gd name="T7" fmla="*/ 0 h 109"/>
                <a:gd name="T8" fmla="*/ 0 w 192"/>
                <a:gd name="T9" fmla="*/ 66 h 109"/>
                <a:gd name="T10" fmla="*/ 0 60000 65536"/>
                <a:gd name="T11" fmla="*/ 0 60000 65536"/>
                <a:gd name="T12" fmla="*/ 0 60000 65536"/>
                <a:gd name="T13" fmla="*/ 0 60000 65536"/>
                <a:gd name="T14" fmla="*/ 0 60000 65536"/>
                <a:gd name="T15" fmla="*/ 0 w 192"/>
                <a:gd name="T16" fmla="*/ 0 h 109"/>
                <a:gd name="T17" fmla="*/ 192 w 192"/>
                <a:gd name="T18" fmla="*/ 109 h 109"/>
              </a:gdLst>
              <a:ahLst/>
              <a:cxnLst>
                <a:cxn ang="T10">
                  <a:pos x="T0" y="T1"/>
                </a:cxn>
                <a:cxn ang="T11">
                  <a:pos x="T2" y="T3"/>
                </a:cxn>
                <a:cxn ang="T12">
                  <a:pos x="T4" y="T5"/>
                </a:cxn>
                <a:cxn ang="T13">
                  <a:pos x="T6" y="T7"/>
                </a:cxn>
                <a:cxn ang="T14">
                  <a:pos x="T8" y="T9"/>
                </a:cxn>
              </a:cxnLst>
              <a:rect l="T15" t="T16" r="T17" b="T18"/>
              <a:pathLst>
                <a:path w="192" h="109">
                  <a:moveTo>
                    <a:pt x="0" y="66"/>
                  </a:moveTo>
                  <a:lnTo>
                    <a:pt x="17" y="108"/>
                  </a:lnTo>
                  <a:lnTo>
                    <a:pt x="191" y="42"/>
                  </a:lnTo>
                  <a:lnTo>
                    <a:pt x="174" y="0"/>
                  </a:lnTo>
                  <a:lnTo>
                    <a:pt x="0" y="66"/>
                  </a:lnTo>
                </a:path>
              </a:pathLst>
            </a:custGeom>
            <a:noFill/>
            <a:ln w="12700" cap="rnd" cmpd="sng">
              <a:solidFill>
                <a:srgbClr val="FFFFFF"/>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8436" name="Rectangle 29"/>
          <p:cNvSpPr>
            <a:spLocks noChangeArrowheads="1"/>
          </p:cNvSpPr>
          <p:nvPr/>
        </p:nvSpPr>
        <p:spPr bwMode="auto">
          <a:xfrm>
            <a:off x="372533" y="304800"/>
            <a:ext cx="846666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8575" rIns="19050" bIns="28575"/>
          <a:lstStyle/>
          <a:p>
            <a:pPr algn="ctr" defTabSz="950913">
              <a:lnSpc>
                <a:spcPts val="2700"/>
              </a:lnSpc>
              <a:tabLst>
                <a:tab pos="476250" algn="l"/>
                <a:tab pos="950913" algn="l"/>
                <a:tab pos="1427163" algn="l"/>
              </a:tabLst>
            </a:pPr>
            <a:r>
              <a:rPr lang="tr-TR" sz="3200" b="1" dirty="0"/>
              <a:t>K</a:t>
            </a:r>
            <a:r>
              <a:rPr lang="en-US" sz="3200" b="1" dirty="0" err="1"/>
              <a:t>ordo</a:t>
            </a:r>
            <a:r>
              <a:rPr lang="tr-TR" sz="3200" b="1" dirty="0"/>
              <a:t>s</a:t>
            </a:r>
            <a:r>
              <a:rPr lang="en-US" sz="3200" b="1" dirty="0" err="1"/>
              <a:t>ente</a:t>
            </a:r>
            <a:r>
              <a:rPr lang="tr-TR" sz="3200" b="1" dirty="0"/>
              <a:t>z</a:t>
            </a:r>
            <a:r>
              <a:rPr lang="en-US" sz="3200" b="1" dirty="0"/>
              <a:t>: </a:t>
            </a:r>
            <a:r>
              <a:rPr lang="en-US" sz="2500" dirty="0">
                <a:solidFill>
                  <a:srgbClr val="E3E3E3"/>
                </a:solidFill>
                <a:latin typeface="Goudy" charset="0"/>
              </a:rPr>
              <a:t>Percutaneous Umbilical Blood Sampling (PUBS)</a:t>
            </a:r>
          </a:p>
        </p:txBody>
      </p:sp>
      <p:pic>
        <p:nvPicPr>
          <p:cNvPr id="18437" name="Picture 3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45867" y="1295400"/>
            <a:ext cx="1828800" cy="1784350"/>
          </a:xfrm>
          <a:prstGeom prst="rect">
            <a:avLst/>
          </a:prstGeom>
          <a:noFill/>
          <a:ln w="57150">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
        <p:nvSpPr>
          <p:cNvPr id="18438" name="Rectangle 34"/>
          <p:cNvSpPr>
            <a:spLocks noGrp="1" noChangeArrowheads="1"/>
          </p:cNvSpPr>
          <p:nvPr>
            <p:ph type="body" sz="half" idx="1"/>
          </p:nvPr>
        </p:nvSpPr>
        <p:spPr>
          <a:xfrm>
            <a:off x="237067" y="1371600"/>
            <a:ext cx="4605867" cy="4800600"/>
          </a:xfrm>
        </p:spPr>
        <p:txBody>
          <a:bodyPr>
            <a:normAutofit lnSpcReduction="10000"/>
          </a:bodyPr>
          <a:lstStyle/>
          <a:p>
            <a:pPr eaLnBrk="1" hangingPunct="1">
              <a:lnSpc>
                <a:spcPct val="120000"/>
              </a:lnSpc>
            </a:pPr>
            <a:r>
              <a:rPr lang="tr-TR" sz="2000" dirty="0">
                <a:latin typeface="Verdana" charset="0"/>
              </a:rPr>
              <a:t>Kordosentez için</a:t>
            </a:r>
            <a:r>
              <a:rPr lang="en-US" sz="2000" dirty="0">
                <a:latin typeface="Verdana" charset="0"/>
              </a:rPr>
              <a:t> 19</a:t>
            </a:r>
            <a:r>
              <a:rPr lang="tr-TR" sz="2000" dirty="0">
                <a:latin typeface="Verdana" charset="0"/>
              </a:rPr>
              <a:t> -</a:t>
            </a:r>
            <a:r>
              <a:rPr lang="en-US" sz="2000" dirty="0">
                <a:latin typeface="Verdana" charset="0"/>
              </a:rPr>
              <a:t> 21</a:t>
            </a:r>
            <a:r>
              <a:rPr lang="tr-TR" sz="2000" dirty="0">
                <a:latin typeface="Verdana" charset="0"/>
              </a:rPr>
              <a:t>.</a:t>
            </a:r>
            <a:r>
              <a:rPr lang="en-US" sz="2000" dirty="0">
                <a:latin typeface="Verdana" charset="0"/>
              </a:rPr>
              <a:t> </a:t>
            </a:r>
            <a:r>
              <a:rPr lang="tr-TR" sz="2000" dirty="0">
                <a:latin typeface="Verdana" charset="0"/>
              </a:rPr>
              <a:t>haftalar uygundur</a:t>
            </a:r>
            <a:endParaRPr lang="en-US" sz="2000" dirty="0">
              <a:latin typeface="Verdana" charset="0"/>
            </a:endParaRPr>
          </a:p>
          <a:p>
            <a:pPr eaLnBrk="1" hangingPunct="1">
              <a:lnSpc>
                <a:spcPct val="120000"/>
              </a:lnSpc>
            </a:pPr>
            <a:r>
              <a:rPr lang="tr-TR" sz="2000" dirty="0">
                <a:latin typeface="Verdana" charset="0"/>
              </a:rPr>
              <a:t>Göbek kordonundan </a:t>
            </a:r>
            <a:r>
              <a:rPr lang="tr-TR" sz="2000" dirty="0" err="1">
                <a:latin typeface="Verdana" charset="0"/>
              </a:rPr>
              <a:t>fö</a:t>
            </a:r>
            <a:r>
              <a:rPr lang="en-US" sz="2000" dirty="0" err="1">
                <a:latin typeface="Verdana" charset="0"/>
              </a:rPr>
              <a:t>tal</a:t>
            </a:r>
            <a:r>
              <a:rPr lang="en-US" sz="2000" dirty="0">
                <a:latin typeface="Verdana" charset="0"/>
              </a:rPr>
              <a:t> </a:t>
            </a:r>
            <a:r>
              <a:rPr lang="tr-TR" sz="2000" dirty="0">
                <a:latin typeface="Verdana" charset="0"/>
              </a:rPr>
              <a:t>kan alınır</a:t>
            </a:r>
            <a:endParaRPr lang="en-US" sz="2000" dirty="0">
              <a:latin typeface="Verdana" charset="0"/>
            </a:endParaRPr>
          </a:p>
          <a:p>
            <a:pPr eaLnBrk="1" hangingPunct="1">
              <a:lnSpc>
                <a:spcPct val="120000"/>
              </a:lnSpc>
            </a:pPr>
            <a:r>
              <a:rPr lang="tr-TR" sz="2000" dirty="0">
                <a:latin typeface="Verdana" charset="0"/>
              </a:rPr>
              <a:t>Düşük riskini</a:t>
            </a:r>
            <a:r>
              <a:rPr lang="en-US" sz="2000" dirty="0">
                <a:latin typeface="Verdana" charset="0"/>
              </a:rPr>
              <a:t> %2-3</a:t>
            </a:r>
            <a:r>
              <a:rPr lang="tr-TR" sz="2000" dirty="0">
                <a:latin typeface="Verdana" charset="0"/>
              </a:rPr>
              <a:t> oranında artırır</a:t>
            </a:r>
            <a:endParaRPr lang="en-US" sz="2000" dirty="0">
              <a:latin typeface="Verdana" charset="0"/>
            </a:endParaRPr>
          </a:p>
          <a:p>
            <a:pPr eaLnBrk="1" hangingPunct="1">
              <a:lnSpc>
                <a:spcPct val="120000"/>
              </a:lnSpc>
            </a:pPr>
            <a:r>
              <a:rPr lang="tr-TR" sz="2000" dirty="0">
                <a:latin typeface="Verdana" charset="0"/>
              </a:rPr>
              <a:t>Riskli de olsa en iyi teşhis bu yol ile yapılır </a:t>
            </a:r>
          </a:p>
          <a:p>
            <a:pPr eaLnBrk="1" hangingPunct="1">
              <a:lnSpc>
                <a:spcPct val="120000"/>
              </a:lnSpc>
            </a:pPr>
            <a:r>
              <a:rPr lang="tr-TR" sz="2000" dirty="0">
                <a:latin typeface="Verdana" charset="0"/>
              </a:rPr>
              <a:t>E</a:t>
            </a:r>
            <a:r>
              <a:rPr lang="en-US" sz="2000" dirty="0" err="1">
                <a:latin typeface="Verdana" charset="0"/>
              </a:rPr>
              <a:t>ndi</a:t>
            </a:r>
            <a:r>
              <a:rPr lang="tr-TR" sz="2000" dirty="0">
                <a:latin typeface="Verdana" charset="0"/>
              </a:rPr>
              <a:t>k</a:t>
            </a:r>
            <a:r>
              <a:rPr lang="en-US" sz="2000" dirty="0">
                <a:latin typeface="Verdana" charset="0"/>
              </a:rPr>
              <a:t>a</a:t>
            </a:r>
            <a:r>
              <a:rPr lang="tr-TR" sz="2000" dirty="0" err="1">
                <a:latin typeface="Verdana" charset="0"/>
              </a:rPr>
              <a:t>sy</a:t>
            </a:r>
            <a:r>
              <a:rPr lang="en-US" sz="2000" dirty="0">
                <a:latin typeface="Verdana" charset="0"/>
              </a:rPr>
              <a:t>on</a:t>
            </a:r>
            <a:r>
              <a:rPr lang="tr-TR" sz="2000" dirty="0" err="1">
                <a:latin typeface="Verdana" charset="0"/>
              </a:rPr>
              <a:t>ları</a:t>
            </a:r>
            <a:r>
              <a:rPr lang="en-US" sz="2000" dirty="0">
                <a:latin typeface="Verdana" charset="0"/>
              </a:rPr>
              <a:t>:</a:t>
            </a:r>
          </a:p>
          <a:p>
            <a:pPr lvl="1" eaLnBrk="1" hangingPunct="1">
              <a:lnSpc>
                <a:spcPct val="120000"/>
              </a:lnSpc>
            </a:pPr>
            <a:r>
              <a:rPr lang="en-US" sz="1800" dirty="0">
                <a:latin typeface="Verdana" charset="0"/>
              </a:rPr>
              <a:t>Ultrasound </a:t>
            </a:r>
            <a:r>
              <a:rPr lang="en-US" sz="1800" dirty="0" err="1">
                <a:latin typeface="Verdana" charset="0"/>
              </a:rPr>
              <a:t>i</a:t>
            </a:r>
            <a:r>
              <a:rPr lang="tr-TR" sz="1800" dirty="0">
                <a:latin typeface="Verdana" charset="0"/>
              </a:rPr>
              <a:t>le tespit edilen bir anomali</a:t>
            </a:r>
            <a:endParaRPr lang="en-US" sz="1800" dirty="0">
              <a:latin typeface="Verdana" charset="0"/>
            </a:endParaRPr>
          </a:p>
          <a:p>
            <a:pPr lvl="1" eaLnBrk="1" hangingPunct="1">
              <a:lnSpc>
                <a:spcPct val="120000"/>
              </a:lnSpc>
            </a:pPr>
            <a:r>
              <a:rPr lang="en-US" sz="1800" dirty="0" err="1" smtClean="0">
                <a:latin typeface="Verdana" charset="0"/>
              </a:rPr>
              <a:t>Amnio</a:t>
            </a:r>
            <a:r>
              <a:rPr lang="tr-TR" sz="1800" dirty="0" smtClean="0">
                <a:latin typeface="Verdana" charset="0"/>
              </a:rPr>
              <a:t>sentez</a:t>
            </a:r>
            <a:r>
              <a:rPr lang="en-US" sz="1800" dirty="0" smtClean="0">
                <a:latin typeface="Verdana" charset="0"/>
              </a:rPr>
              <a:t> </a:t>
            </a:r>
            <a:r>
              <a:rPr lang="tr-TR" sz="1800" dirty="0">
                <a:latin typeface="Verdana" charset="0"/>
              </a:rPr>
              <a:t>veya</a:t>
            </a:r>
            <a:r>
              <a:rPr lang="en-US" sz="1800" dirty="0">
                <a:latin typeface="Verdana" charset="0"/>
              </a:rPr>
              <a:t> CVS </a:t>
            </a:r>
            <a:r>
              <a:rPr lang="tr-TR" sz="1800" dirty="0">
                <a:latin typeface="Verdana" charset="0"/>
              </a:rPr>
              <a:t>ile sonuç alınamamışsa </a:t>
            </a:r>
            <a:endParaRPr lang="tr-TR" sz="2400" dirty="0">
              <a:latin typeface="Verdana" charset="0"/>
            </a:endParaRPr>
          </a:p>
        </p:txBody>
      </p:sp>
      <p:pic>
        <p:nvPicPr>
          <p:cNvPr id="18439" name="Picture 39"/>
          <p:cNvPicPr>
            <a:picLocks noGrp="1" noChangeAspect="1" noChangeArrowheads="1"/>
          </p:cNvPicPr>
          <p:nvPr>
            <p:ph sz="quarter" idx="2"/>
          </p:nvPr>
        </p:nvPicPr>
        <p:blipFill>
          <a:blip r:embed="rId4" cstate="email">
            <a:extLst>
              <a:ext uri="{28A0092B-C50C-407E-A947-70E740481C1C}">
                <a14:useLocalDpi xmlns:a14="http://schemas.microsoft.com/office/drawing/2010/main" val="0"/>
              </a:ext>
            </a:extLst>
          </a:blip>
          <a:srcRect/>
          <a:stretch>
            <a:fillRect/>
          </a:stretch>
        </p:blipFill>
        <p:spPr>
          <a:xfrm>
            <a:off x="4775200" y="1295403"/>
            <a:ext cx="2099733" cy="1808163"/>
          </a:xfrm>
          <a:noFill/>
          <a:ln w="57150">
            <a:solidFill>
              <a:schemeClr val="tx1"/>
            </a:solidFill>
            <a:miter lim="800000"/>
            <a:headEnd type="none" w="sm" len="sm"/>
            <a:tailEnd type="none" w="sm" len="sm"/>
          </a:ln>
        </p:spPr>
      </p:pic>
    </p:spTree>
    <p:extLst>
      <p:ext uri="{BB962C8B-B14F-4D97-AF65-F5344CB8AC3E}">
        <p14:creationId xmlns:p14="http://schemas.microsoft.com/office/powerpoint/2010/main" val="41625109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899592" y="1196752"/>
            <a:ext cx="6984776" cy="4399384"/>
          </a:xfrm>
        </p:spPr>
        <p:txBody>
          <a:bodyPr>
            <a:normAutofit/>
          </a:bodyPr>
          <a:lstStyle/>
          <a:p>
            <a:pPr>
              <a:buNone/>
              <a:defRPr/>
            </a:pPr>
            <a:r>
              <a:rPr lang="tr-TR" b="1" dirty="0" smtClean="0">
                <a:solidFill>
                  <a:schemeClr val="folHlink"/>
                </a:solidFill>
                <a:effectLst>
                  <a:outerShdw blurRad="38100" dist="38100" dir="2700000" algn="tl">
                    <a:srgbClr val="000000">
                      <a:alpha val="43137"/>
                    </a:srgbClr>
                  </a:outerShdw>
                </a:effectLst>
                <a:latin typeface="Arial" pitchFamily="34" charset="0"/>
                <a:cs typeface="Arial" pitchFamily="34" charset="0"/>
              </a:rPr>
              <a:t>   </a:t>
            </a:r>
            <a:r>
              <a:rPr lang="tr-TR" b="1" dirty="0" smtClean="0">
                <a:latin typeface="Arial" pitchFamily="34" charset="0"/>
                <a:cs typeface="Arial" pitchFamily="34" charset="0"/>
              </a:rPr>
              <a:t> </a:t>
            </a:r>
            <a:endParaRPr lang="tr-TR" b="1" dirty="0">
              <a:latin typeface="Arial" pitchFamily="34" charset="0"/>
              <a:cs typeface="Arial" pitchFamily="34" charset="0"/>
            </a:endParaRPr>
          </a:p>
          <a:p>
            <a:pPr>
              <a:lnSpc>
                <a:spcPct val="150000"/>
              </a:lnSpc>
              <a:buFont typeface="Wingdings" pitchFamily="2" charset="2"/>
              <a:buNone/>
              <a:defRPr/>
            </a:pPr>
            <a:r>
              <a:rPr lang="tr-TR" sz="2400" b="1" dirty="0" smtClean="0">
                <a:latin typeface="Arial" pitchFamily="34" charset="0"/>
                <a:cs typeface="Arial" pitchFamily="34" charset="0"/>
              </a:rPr>
              <a:t>IVF </a:t>
            </a:r>
            <a:r>
              <a:rPr lang="tr-TR" sz="2400" b="1" dirty="0">
                <a:latin typeface="Arial" pitchFamily="34" charset="0"/>
                <a:cs typeface="Arial" pitchFamily="34" charset="0"/>
              </a:rPr>
              <a:t>teknikleri kullanılarak yapılır</a:t>
            </a:r>
            <a:r>
              <a:rPr lang="tr-TR" sz="2400" b="1" dirty="0" smtClean="0">
                <a:latin typeface="Arial" pitchFamily="34" charset="0"/>
                <a:cs typeface="Arial" pitchFamily="34" charset="0"/>
              </a:rPr>
              <a:t>. </a:t>
            </a:r>
          </a:p>
          <a:p>
            <a:pPr algn="just">
              <a:lnSpc>
                <a:spcPct val="150000"/>
              </a:lnSpc>
              <a:buFont typeface="Wingdings" pitchFamily="2" charset="2"/>
              <a:buNone/>
              <a:defRPr/>
            </a:pPr>
            <a:r>
              <a:rPr lang="tr-TR" sz="2400" b="1" dirty="0" err="1" smtClean="0">
                <a:latin typeface="Arial" pitchFamily="34" charset="0"/>
                <a:cs typeface="Arial" pitchFamily="34" charset="0"/>
              </a:rPr>
              <a:t>Fertilizasyonu</a:t>
            </a:r>
            <a:r>
              <a:rPr lang="tr-TR" sz="2400" b="1" dirty="0" smtClean="0">
                <a:latin typeface="Arial" pitchFamily="34" charset="0"/>
                <a:cs typeface="Arial" pitchFamily="34" charset="0"/>
              </a:rPr>
              <a:t> </a:t>
            </a:r>
            <a:r>
              <a:rPr lang="tr-TR" sz="2400" b="1" dirty="0">
                <a:latin typeface="Arial" pitchFamily="34" charset="0"/>
                <a:cs typeface="Arial" pitchFamily="34" charset="0"/>
              </a:rPr>
              <a:t>takiben </a:t>
            </a:r>
            <a:r>
              <a:rPr lang="tr-TR" sz="2400" b="1" dirty="0" smtClean="0">
                <a:latin typeface="Arial" pitchFamily="34" charset="0"/>
                <a:cs typeface="Arial" pitchFamily="34" charset="0"/>
              </a:rPr>
              <a:t>8 </a:t>
            </a:r>
            <a:r>
              <a:rPr lang="tr-TR" sz="2400" b="1" dirty="0" err="1" smtClean="0">
                <a:latin typeface="Arial" pitchFamily="34" charset="0"/>
                <a:cs typeface="Arial" pitchFamily="34" charset="0"/>
              </a:rPr>
              <a:t>blastomerli</a:t>
            </a:r>
            <a:r>
              <a:rPr lang="tr-TR" sz="2400" b="1" dirty="0" smtClean="0">
                <a:latin typeface="Arial" pitchFamily="34" charset="0"/>
                <a:cs typeface="Arial" pitchFamily="34" charset="0"/>
              </a:rPr>
              <a:t>  </a:t>
            </a:r>
            <a:r>
              <a:rPr lang="tr-TR" sz="2400" b="1" dirty="0" smtClean="0">
                <a:solidFill>
                  <a:srgbClr val="FF0000"/>
                </a:solidFill>
                <a:latin typeface="Arial" pitchFamily="34" charset="0"/>
                <a:cs typeface="Arial" pitchFamily="34" charset="0"/>
              </a:rPr>
              <a:t>Morula </a:t>
            </a:r>
            <a:r>
              <a:rPr lang="tr-TR" sz="2400" b="1" dirty="0" smtClean="0">
                <a:latin typeface="Arial" pitchFamily="34" charset="0"/>
                <a:cs typeface="Arial" pitchFamily="34" charset="0"/>
              </a:rPr>
              <a:t>safhasında alınan </a:t>
            </a:r>
            <a:r>
              <a:rPr lang="tr-TR" sz="2400" b="1" dirty="0">
                <a:latin typeface="Arial" pitchFamily="34" charset="0"/>
                <a:cs typeface="Arial" pitchFamily="34" charset="0"/>
              </a:rPr>
              <a:t>1-2 </a:t>
            </a:r>
            <a:r>
              <a:rPr lang="tr-TR" sz="2400" b="1" dirty="0" err="1">
                <a:latin typeface="Arial" pitchFamily="34" charset="0"/>
                <a:cs typeface="Arial" pitchFamily="34" charset="0"/>
              </a:rPr>
              <a:t>blastomerden</a:t>
            </a:r>
            <a:r>
              <a:rPr lang="tr-TR" sz="2400" b="1" dirty="0">
                <a:latin typeface="Arial" pitchFamily="34" charset="0"/>
                <a:cs typeface="Arial" pitchFamily="34" charset="0"/>
              </a:rPr>
              <a:t> </a:t>
            </a:r>
            <a:r>
              <a:rPr lang="tr-TR" sz="2400" b="1" dirty="0" err="1">
                <a:latin typeface="Arial" pitchFamily="34" charset="0"/>
                <a:cs typeface="Arial" pitchFamily="34" charset="0"/>
              </a:rPr>
              <a:t>multiplex</a:t>
            </a:r>
            <a:r>
              <a:rPr lang="tr-TR" sz="2400" b="1" dirty="0">
                <a:latin typeface="Arial" pitchFamily="34" charset="0"/>
                <a:cs typeface="Arial" pitchFamily="34" charset="0"/>
              </a:rPr>
              <a:t> FİSH veya PCR ve moleküler genetik teknikleri ile genetik incelemeler yapılabilmektedir. </a:t>
            </a:r>
          </a:p>
          <a:p>
            <a:endParaRPr lang="en-US" dirty="0"/>
          </a:p>
        </p:txBody>
      </p:sp>
      <p:sp>
        <p:nvSpPr>
          <p:cNvPr id="4" name="Rectangle 2"/>
          <p:cNvSpPr>
            <a:spLocks noChangeArrowheads="1"/>
          </p:cNvSpPr>
          <p:nvPr/>
        </p:nvSpPr>
        <p:spPr bwMode="auto">
          <a:xfrm>
            <a:off x="0" y="152400"/>
            <a:ext cx="9042401" cy="863600"/>
          </a:xfrm>
          <a:prstGeom prst="rect">
            <a:avLst/>
          </a:prstGeom>
          <a:solidFill>
            <a:srgbClr val="D59C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342900" lvl="0" indent="-342900">
              <a:spcBef>
                <a:spcPct val="20000"/>
              </a:spcBef>
              <a:defRPr/>
            </a:pPr>
            <a:r>
              <a:rPr lang="tr-TR" sz="3000" b="1" dirty="0" smtClean="0">
                <a:solidFill>
                  <a:srgbClr val="262626"/>
                </a:solidFill>
                <a:effectLst>
                  <a:outerShdw blurRad="38100" dist="38100" dir="2700000" algn="tl">
                    <a:srgbClr val="000000">
                      <a:alpha val="43137"/>
                    </a:srgbClr>
                  </a:outerShdw>
                </a:effectLst>
                <a:latin typeface="Arial" pitchFamily="34" charset="0"/>
                <a:cs typeface="Arial" pitchFamily="34" charset="0"/>
              </a:rPr>
              <a:t>   Preimplantasyon </a:t>
            </a:r>
            <a:r>
              <a:rPr lang="tr-TR" sz="3000" b="1" dirty="0">
                <a:solidFill>
                  <a:srgbClr val="262626"/>
                </a:solidFill>
                <a:effectLst>
                  <a:outerShdw blurRad="38100" dist="38100" dir="2700000" algn="tl">
                    <a:srgbClr val="000000">
                      <a:alpha val="43137"/>
                    </a:srgbClr>
                  </a:outerShdw>
                </a:effectLst>
                <a:latin typeface="Arial" pitchFamily="34" charset="0"/>
                <a:cs typeface="Arial" pitchFamily="34" charset="0"/>
              </a:rPr>
              <a:t>Genetik Tanı (PGD):</a:t>
            </a:r>
          </a:p>
        </p:txBody>
      </p:sp>
    </p:spTree>
    <p:extLst>
      <p:ext uri="{BB962C8B-B14F-4D97-AF65-F5344CB8AC3E}">
        <p14:creationId xmlns:p14="http://schemas.microsoft.com/office/powerpoint/2010/main" val="1937325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defRPr/>
            </a:pPr>
            <a:r>
              <a:rPr lang="tr-TR" b="1" dirty="0" smtClean="0">
                <a:solidFill>
                  <a:schemeClr val="folHlink"/>
                </a:solidFill>
                <a:effectLst>
                  <a:outerShdw blurRad="38100" dist="38100" dir="2700000" algn="tl">
                    <a:srgbClr val="000000">
                      <a:alpha val="43137"/>
                    </a:srgbClr>
                  </a:outerShdw>
                </a:effectLst>
                <a:latin typeface="Arial" pitchFamily="34" charset="0"/>
                <a:cs typeface="Arial" pitchFamily="34" charset="0"/>
              </a:rPr>
              <a:t>NON-İNVAZİF YÖNTEMLER / Tarama</a:t>
            </a:r>
            <a:endParaRPr lang="tr-TR" b="1" dirty="0">
              <a:solidFill>
                <a:schemeClr val="folHlink"/>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sz="half" idx="1"/>
          </p:nvPr>
        </p:nvSpPr>
        <p:spPr>
          <a:xfrm>
            <a:off x="0" y="1143000"/>
            <a:ext cx="4267200" cy="6553200"/>
          </a:xfrm>
        </p:spPr>
        <p:txBody>
          <a:bodyPr>
            <a:normAutofit/>
          </a:bodyPr>
          <a:lstStyle/>
          <a:p>
            <a:pPr>
              <a:buNone/>
              <a:defRPr/>
            </a:pPr>
            <a:r>
              <a:rPr lang="tr-TR" b="1" dirty="0"/>
              <a:t>	</a:t>
            </a:r>
            <a:endParaRPr lang="tr-TR" b="1" dirty="0" smtClean="0">
              <a:latin typeface="Bradley Hand ITC" pitchFamily="66" charset="0"/>
            </a:endParaRPr>
          </a:p>
          <a:p>
            <a:pPr>
              <a:buFont typeface="Wingdings" pitchFamily="2" charset="2"/>
              <a:buNone/>
              <a:defRPr/>
            </a:pPr>
            <a:endParaRPr lang="tr-TR" b="1" dirty="0" smtClean="0">
              <a:latin typeface="Bradley Hand ITC" pitchFamily="66" charset="0"/>
            </a:endParaRPr>
          </a:p>
          <a:p>
            <a:pPr>
              <a:buFont typeface="Wingdings" pitchFamily="2" charset="2"/>
              <a:buNone/>
              <a:defRPr/>
            </a:pPr>
            <a:r>
              <a:rPr lang="tr-TR" b="1" dirty="0">
                <a:latin typeface="Bradley Hand ITC" pitchFamily="66" charset="0"/>
              </a:rPr>
              <a:t> </a:t>
            </a:r>
            <a:r>
              <a:rPr lang="tr-TR" b="1" dirty="0" smtClean="0">
                <a:latin typeface="Bradley Hand ITC" pitchFamily="66" charset="0"/>
              </a:rPr>
              <a:t>   </a:t>
            </a:r>
            <a:endParaRPr lang="en-US" dirty="0"/>
          </a:p>
        </p:txBody>
      </p:sp>
      <p:sp>
        <p:nvSpPr>
          <p:cNvPr id="4" name="Content Placeholder 3"/>
          <p:cNvSpPr>
            <a:spLocks noGrp="1"/>
          </p:cNvSpPr>
          <p:nvPr>
            <p:ph sz="half" idx="2"/>
          </p:nvPr>
        </p:nvSpPr>
        <p:spPr>
          <a:xfrm>
            <a:off x="500034" y="1143000"/>
            <a:ext cx="8186766" cy="5334000"/>
          </a:xfrm>
        </p:spPr>
        <p:txBody>
          <a:bodyPr>
            <a:normAutofit/>
          </a:bodyPr>
          <a:lstStyle/>
          <a:p>
            <a:pPr>
              <a:lnSpc>
                <a:spcPct val="90000"/>
              </a:lnSpc>
              <a:buFont typeface="Wingdings" pitchFamily="2" charset="2"/>
              <a:buNone/>
              <a:defRPr/>
            </a:pPr>
            <a:r>
              <a:rPr lang="tr-TR" b="1" u="sng" dirty="0">
                <a:solidFill>
                  <a:schemeClr val="folHlink"/>
                </a:solidFill>
                <a:latin typeface="Arial" pitchFamily="34" charset="0"/>
                <a:cs typeface="Arial" pitchFamily="34" charset="0"/>
              </a:rPr>
              <a:t>Fetoskopi</a:t>
            </a:r>
            <a:r>
              <a:rPr lang="tr-TR" b="1" dirty="0">
                <a:latin typeface="Arial" pitchFamily="34" charset="0"/>
                <a:cs typeface="Arial" pitchFamily="34" charset="0"/>
              </a:rPr>
              <a:t> </a:t>
            </a:r>
            <a:endParaRPr lang="tr-TR" b="1" dirty="0" smtClean="0">
              <a:latin typeface="Arial" pitchFamily="34" charset="0"/>
              <a:cs typeface="Arial" pitchFamily="34" charset="0"/>
            </a:endParaRPr>
          </a:p>
          <a:p>
            <a:pPr>
              <a:lnSpc>
                <a:spcPct val="90000"/>
              </a:lnSpc>
              <a:buFont typeface="Wingdings" pitchFamily="2" charset="2"/>
              <a:buNone/>
              <a:defRPr/>
            </a:pPr>
            <a:endParaRPr lang="tr-TR" b="1" dirty="0" smtClean="0">
              <a:latin typeface="Arial" pitchFamily="34" charset="0"/>
              <a:cs typeface="Arial" pitchFamily="34" charset="0"/>
            </a:endParaRPr>
          </a:p>
          <a:p>
            <a:pPr>
              <a:lnSpc>
                <a:spcPct val="90000"/>
              </a:lnSpc>
              <a:buFont typeface="Wingdings" pitchFamily="2" charset="2"/>
              <a:buNone/>
              <a:defRPr/>
            </a:pPr>
            <a:r>
              <a:rPr lang="tr-TR" b="1" dirty="0" smtClean="0">
                <a:latin typeface="Arial" pitchFamily="34" charset="0"/>
                <a:cs typeface="Arial" pitchFamily="34" charset="0"/>
              </a:rPr>
              <a:t> </a:t>
            </a:r>
            <a:r>
              <a:rPr lang="tr-TR" b="1" dirty="0" err="1" smtClean="0">
                <a:latin typeface="Arial" pitchFamily="34" charset="0"/>
                <a:cs typeface="Arial" pitchFamily="34" charset="0"/>
              </a:rPr>
              <a:t>Fetal</a:t>
            </a:r>
            <a:r>
              <a:rPr lang="tr-TR" b="1" dirty="0" smtClean="0">
                <a:latin typeface="Arial" pitchFamily="34" charset="0"/>
                <a:cs typeface="Arial" pitchFamily="34" charset="0"/>
              </a:rPr>
              <a:t> dokuların </a:t>
            </a:r>
            <a:r>
              <a:rPr lang="tr-TR" b="1" dirty="0">
                <a:latin typeface="Arial" pitchFamily="34" charset="0"/>
                <a:cs typeface="Arial" pitchFamily="34" charset="0"/>
              </a:rPr>
              <a:t>incelenmesi</a:t>
            </a:r>
          </a:p>
          <a:p>
            <a:pPr>
              <a:lnSpc>
                <a:spcPct val="90000"/>
              </a:lnSpc>
              <a:buFont typeface="Wingdings" pitchFamily="2" charset="2"/>
              <a:buNone/>
              <a:defRPr/>
            </a:pPr>
            <a:r>
              <a:rPr lang="tr-TR" b="1" dirty="0">
                <a:solidFill>
                  <a:schemeClr val="folHlink"/>
                </a:solidFill>
                <a:latin typeface="Arial" pitchFamily="34" charset="0"/>
                <a:cs typeface="Arial" pitchFamily="34" charset="0"/>
              </a:rPr>
              <a:t>	</a:t>
            </a:r>
            <a:r>
              <a:rPr lang="tr-TR" b="1" u="sng" dirty="0">
                <a:solidFill>
                  <a:schemeClr val="folHlink"/>
                </a:solidFill>
                <a:effectLst>
                  <a:outerShdw blurRad="38100" dist="38100" dir="2700000" algn="tl">
                    <a:srgbClr val="000000">
                      <a:alpha val="43137"/>
                    </a:srgbClr>
                  </a:outerShdw>
                </a:effectLst>
                <a:latin typeface="Arial" pitchFamily="34" charset="0"/>
                <a:cs typeface="Arial" pitchFamily="34" charset="0"/>
              </a:rPr>
              <a:t>USG,</a:t>
            </a:r>
            <a:r>
              <a:rPr lang="tr-TR" b="1" dirty="0">
                <a:solidFill>
                  <a:schemeClr val="folHlink"/>
                </a:solidFill>
                <a:effectLst>
                  <a:outerShdw blurRad="38100" dist="38100" dir="2700000" algn="tl">
                    <a:srgbClr val="000000">
                      <a:alpha val="43137"/>
                    </a:srgbClr>
                  </a:outerShdw>
                </a:effectLst>
                <a:latin typeface="Arial" pitchFamily="34" charset="0"/>
                <a:cs typeface="Arial" pitchFamily="34" charset="0"/>
              </a:rPr>
              <a:t> </a:t>
            </a:r>
            <a:r>
              <a:rPr lang="tr-TR" b="1" dirty="0" smtClean="0">
                <a:solidFill>
                  <a:schemeClr val="folHlink"/>
                </a:solidFill>
                <a:effectLst>
                  <a:outerShdw blurRad="38100" dist="38100" dir="2700000" algn="tl">
                    <a:srgbClr val="000000">
                      <a:alpha val="43137"/>
                    </a:srgbClr>
                  </a:outerShdw>
                </a:effectLst>
                <a:latin typeface="Arial" pitchFamily="34" charset="0"/>
                <a:cs typeface="Arial" pitchFamily="34" charset="0"/>
              </a:rPr>
              <a:t> </a:t>
            </a:r>
            <a:r>
              <a:rPr lang="tr-TR" b="1" dirty="0" err="1" smtClean="0">
                <a:latin typeface="Arial" pitchFamily="34" charset="0"/>
                <a:cs typeface="Arial" pitchFamily="34" charset="0"/>
              </a:rPr>
              <a:t>fetusun</a:t>
            </a:r>
            <a:r>
              <a:rPr lang="tr-TR" b="1" dirty="0" smtClean="0">
                <a:latin typeface="Arial" pitchFamily="34" charset="0"/>
                <a:cs typeface="Arial" pitchFamily="34" charset="0"/>
              </a:rPr>
              <a:t> </a:t>
            </a:r>
            <a:r>
              <a:rPr lang="tr-TR" b="1" dirty="0">
                <a:latin typeface="Arial" pitchFamily="34" charset="0"/>
                <a:cs typeface="Arial" pitchFamily="34" charset="0"/>
              </a:rPr>
              <a:t>yaşı, canlı olup-olmadığı, cinsiyeti </a:t>
            </a:r>
            <a:r>
              <a:rPr lang="tr-TR" b="1" dirty="0" smtClean="0">
                <a:latin typeface="Arial" pitchFamily="34" charset="0"/>
                <a:cs typeface="Arial" pitchFamily="34" charset="0"/>
              </a:rPr>
              <a:t>(15. haftadan itibaren</a:t>
            </a:r>
            <a:r>
              <a:rPr lang="tr-TR" b="1" dirty="0">
                <a:latin typeface="Arial" pitchFamily="34" charset="0"/>
                <a:cs typeface="Arial" pitchFamily="34" charset="0"/>
              </a:rPr>
              <a:t>) ve çoğul gebelikler anlaşılır. Anne veya bebeğe zararı yoktur. Bazen tek </a:t>
            </a:r>
            <a:r>
              <a:rPr lang="tr-TR" b="1" dirty="0" smtClean="0">
                <a:latin typeface="Arial" pitchFamily="34" charset="0"/>
                <a:cs typeface="Arial" pitchFamily="34" charset="0"/>
              </a:rPr>
              <a:t>seçenektir.</a:t>
            </a:r>
          </a:p>
          <a:p>
            <a:pPr>
              <a:lnSpc>
                <a:spcPct val="90000"/>
              </a:lnSpc>
              <a:buFont typeface="Wingdings" pitchFamily="2" charset="2"/>
              <a:buNone/>
              <a:defRPr/>
            </a:pPr>
            <a:r>
              <a:rPr lang="tr-TR" b="1" dirty="0">
                <a:latin typeface="Arial" pitchFamily="34" charset="0"/>
                <a:cs typeface="Arial" pitchFamily="34" charset="0"/>
              </a:rPr>
              <a:t> </a:t>
            </a:r>
            <a:r>
              <a:rPr lang="tr-TR" b="1" dirty="0" smtClean="0">
                <a:latin typeface="Arial" pitchFamily="34" charset="0"/>
                <a:cs typeface="Arial" pitchFamily="34" charset="0"/>
              </a:rPr>
              <a:t>  </a:t>
            </a:r>
          </a:p>
          <a:p>
            <a:pPr>
              <a:lnSpc>
                <a:spcPct val="90000"/>
              </a:lnSpc>
              <a:buFont typeface="Wingdings" pitchFamily="2" charset="2"/>
              <a:buNone/>
              <a:defRPr/>
            </a:pPr>
            <a:r>
              <a:rPr lang="tr-TR" b="1" dirty="0" err="1" smtClean="0">
                <a:latin typeface="Arial" pitchFamily="34" charset="0"/>
                <a:cs typeface="Arial" pitchFamily="34" charset="0"/>
              </a:rPr>
              <a:t>USG’de</a:t>
            </a:r>
            <a:r>
              <a:rPr lang="tr-TR" b="1" dirty="0" smtClean="0">
                <a:latin typeface="Arial" pitchFamily="34" charset="0"/>
                <a:cs typeface="Arial" pitchFamily="34" charset="0"/>
              </a:rPr>
              <a:t> </a:t>
            </a:r>
            <a:r>
              <a:rPr lang="tr-TR" b="1" dirty="0">
                <a:latin typeface="Arial" pitchFamily="34" charset="0"/>
                <a:cs typeface="Arial" pitchFamily="34" charset="0"/>
              </a:rPr>
              <a:t>saptanan bazı </a:t>
            </a:r>
            <a:r>
              <a:rPr lang="tr-TR" b="1" dirty="0" err="1">
                <a:latin typeface="Arial" pitchFamily="34" charset="0"/>
                <a:cs typeface="Arial" pitchFamily="34" charset="0"/>
              </a:rPr>
              <a:t>fetal</a:t>
            </a:r>
            <a:r>
              <a:rPr lang="tr-TR" b="1" dirty="0">
                <a:latin typeface="Arial" pitchFamily="34" charset="0"/>
                <a:cs typeface="Arial" pitchFamily="34" charset="0"/>
              </a:rPr>
              <a:t> anomalilerin </a:t>
            </a:r>
            <a:r>
              <a:rPr lang="tr-TR" b="1" dirty="0" err="1">
                <a:latin typeface="Arial" pitchFamily="34" charset="0"/>
                <a:cs typeface="Arial" pitchFamily="34" charset="0"/>
              </a:rPr>
              <a:t>kromozomal</a:t>
            </a:r>
            <a:r>
              <a:rPr lang="tr-TR" b="1" dirty="0">
                <a:latin typeface="Arial" pitchFamily="34" charset="0"/>
                <a:cs typeface="Arial" pitchFamily="34" charset="0"/>
              </a:rPr>
              <a:t> </a:t>
            </a:r>
            <a:r>
              <a:rPr lang="tr-TR" b="1" dirty="0" err="1">
                <a:latin typeface="Arial" pitchFamily="34" charset="0"/>
                <a:cs typeface="Arial" pitchFamily="34" charset="0"/>
              </a:rPr>
              <a:t>hast</a:t>
            </a:r>
            <a:r>
              <a:rPr lang="tr-TR" b="1" dirty="0">
                <a:latin typeface="Arial" pitchFamily="34" charset="0"/>
                <a:cs typeface="Arial" pitchFamily="34" charset="0"/>
              </a:rPr>
              <a:t>. ile ilişkisi vardır. </a:t>
            </a:r>
            <a:r>
              <a:rPr lang="tr-TR" b="1" dirty="0" err="1">
                <a:latin typeface="Arial" pitchFamily="34" charset="0"/>
                <a:cs typeface="Arial" pitchFamily="34" charset="0"/>
              </a:rPr>
              <a:t>Nukkal</a:t>
            </a:r>
            <a:r>
              <a:rPr lang="tr-TR" b="1" dirty="0">
                <a:latin typeface="Arial" pitchFamily="34" charset="0"/>
                <a:cs typeface="Arial" pitchFamily="34" charset="0"/>
              </a:rPr>
              <a:t> </a:t>
            </a:r>
            <a:r>
              <a:rPr lang="tr-TR" b="1" dirty="0" smtClean="0">
                <a:latin typeface="Arial" pitchFamily="34" charset="0"/>
                <a:cs typeface="Arial" pitchFamily="34" charset="0"/>
              </a:rPr>
              <a:t>(ense) kalınlık </a:t>
            </a:r>
            <a:r>
              <a:rPr lang="tr-TR" b="1" dirty="0">
                <a:latin typeface="Arial" pitchFamily="34" charset="0"/>
                <a:cs typeface="Arial" pitchFamily="34" charset="0"/>
              </a:rPr>
              <a:t>değerlendirilmesi </a:t>
            </a:r>
            <a:r>
              <a:rPr lang="tr-TR" b="1" dirty="0" smtClean="0">
                <a:latin typeface="Arial" pitchFamily="34" charset="0"/>
                <a:cs typeface="Arial" pitchFamily="34" charset="0"/>
              </a:rPr>
              <a:t>vs.</a:t>
            </a:r>
            <a:endParaRPr lang="tr-TR" b="1"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2074178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72000" y="1295400"/>
            <a:ext cx="4114800" cy="685800"/>
          </a:xfrm>
          <a:prstGeom prst="rect">
            <a:avLst/>
          </a:prstGeom>
          <a:noFill/>
        </p:spPr>
        <p:txBody>
          <a:bodyPr wrap="square" rtlCol="0" anchor="ctr">
            <a:noAutofit/>
          </a:bodyPr>
          <a:lstStyle/>
          <a:p>
            <a:pPr lvl="8"/>
            <a:endParaRPr lang="tr-TR" dirty="0">
              <a:latin typeface="Comic Sans MS" charset="0"/>
            </a:endParaRPr>
          </a:p>
        </p:txBody>
      </p:sp>
      <p:sp>
        <p:nvSpPr>
          <p:cNvPr id="20" name="Right Arrow 19"/>
          <p:cNvSpPr/>
          <p:nvPr/>
        </p:nvSpPr>
        <p:spPr>
          <a:xfrm>
            <a:off x="3352803" y="2105540"/>
            <a:ext cx="1053515" cy="490290"/>
          </a:xfrm>
          <a:prstGeom prst="righ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Rectangle 1"/>
          <p:cNvSpPr/>
          <p:nvPr/>
        </p:nvSpPr>
        <p:spPr>
          <a:xfrm>
            <a:off x="152400" y="1066800"/>
            <a:ext cx="5334000" cy="369332"/>
          </a:xfrm>
          <a:prstGeom prst="rect">
            <a:avLst/>
          </a:prstGeom>
        </p:spPr>
        <p:txBody>
          <a:bodyPr wrap="square">
            <a:spAutoFit/>
          </a:bodyPr>
          <a:lstStyle/>
          <a:p>
            <a:endParaRPr lang="tr-TR" dirty="0">
              <a:latin typeface="Comic Sans MS" charset="0"/>
            </a:endParaRPr>
          </a:p>
        </p:txBody>
      </p:sp>
      <p:sp>
        <p:nvSpPr>
          <p:cNvPr id="3" name="Rectangle 2"/>
          <p:cNvSpPr/>
          <p:nvPr/>
        </p:nvSpPr>
        <p:spPr>
          <a:xfrm>
            <a:off x="928662" y="1714488"/>
            <a:ext cx="5867400" cy="3170099"/>
          </a:xfrm>
          <a:prstGeom prst="rect">
            <a:avLst/>
          </a:prstGeom>
        </p:spPr>
        <p:txBody>
          <a:bodyPr wrap="square">
            <a:spAutoFit/>
          </a:bodyPr>
          <a:lstStyle/>
          <a:p>
            <a:r>
              <a:rPr lang="tr-TR" sz="2400" b="1" dirty="0"/>
              <a:t>Doğum öncesi tanı gebeliğin erken dönemlerinde, 9. Haftadan itibaren, kalıtsal geçiş gösteren hastalıkların teşhisi için yapılan testlerdir</a:t>
            </a:r>
            <a:r>
              <a:rPr lang="tr-TR" sz="2400" b="1" dirty="0" smtClean="0"/>
              <a:t>.</a:t>
            </a:r>
          </a:p>
          <a:p>
            <a:endParaRPr lang="tr-TR" sz="2400" b="1" dirty="0"/>
          </a:p>
          <a:p>
            <a:r>
              <a:rPr lang="tr-TR" sz="2400" b="1" dirty="0"/>
              <a:t>Genel olarak;</a:t>
            </a:r>
          </a:p>
          <a:p>
            <a:r>
              <a:rPr lang="tr-TR" sz="2800" b="1" dirty="0"/>
              <a:t>35 yaş ve üstü annelerde</a:t>
            </a:r>
          </a:p>
          <a:p>
            <a:r>
              <a:rPr lang="tr-TR" sz="2800" b="1" dirty="0"/>
              <a:t>55 yaş ve üstü babalarda</a:t>
            </a:r>
          </a:p>
        </p:txBody>
      </p:sp>
      <p:sp>
        <p:nvSpPr>
          <p:cNvPr id="11" name="Rectangle 2"/>
          <p:cNvSpPr>
            <a:spLocks noGrp="1" noChangeArrowheads="1"/>
          </p:cNvSpPr>
          <p:nvPr>
            <p:ph type="title"/>
          </p:nvPr>
        </p:nvSpPr>
        <p:spPr>
          <a:xfrm>
            <a:off x="434978" y="76201"/>
            <a:ext cx="6651625" cy="735013"/>
          </a:xfrm>
        </p:spPr>
        <p:txBody>
          <a:bodyPr>
            <a:noAutofit/>
          </a:bodyPr>
          <a:lstStyle/>
          <a:p>
            <a:r>
              <a:rPr lang="tr-TR" sz="2400" b="1" dirty="0"/>
              <a:t>PRENATAL TANI </a:t>
            </a:r>
            <a:r>
              <a:rPr lang="tr-TR" sz="2400" b="1" dirty="0" smtClean="0"/>
              <a:t>nedir?</a:t>
            </a:r>
            <a:r>
              <a:rPr lang="tr-TR" sz="2400" b="1" dirty="0"/>
              <a:t/>
            </a:r>
            <a:br>
              <a:rPr lang="tr-TR" sz="2400" b="1" dirty="0"/>
            </a:br>
            <a:r>
              <a:rPr lang="tr-TR" sz="2400" b="1" dirty="0" smtClean="0"/>
              <a:t>(DOĞUM </a:t>
            </a:r>
            <a:r>
              <a:rPr lang="tr-TR" sz="2400" b="1" dirty="0"/>
              <a:t>ÖNCESİ </a:t>
            </a:r>
            <a:r>
              <a:rPr lang="tr-TR" sz="2400" b="1" dirty="0" smtClean="0"/>
              <a:t>TANI) </a:t>
            </a:r>
            <a:endParaRPr lang="tr-TR" sz="2400" dirty="0"/>
          </a:p>
        </p:txBody>
      </p:sp>
    </p:spTree>
    <p:custDataLst>
      <p:tags r:id="rId1"/>
    </p:custDataLst>
    <p:extLst>
      <p:ext uri="{BB962C8B-B14F-4D97-AF65-F5344CB8AC3E}">
        <p14:creationId xmlns:p14="http://schemas.microsoft.com/office/powerpoint/2010/main" val="2931906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1800" y="1214422"/>
            <a:ext cx="5886480" cy="2928958"/>
          </a:xfrm>
        </p:spPr>
        <p:txBody>
          <a:bodyPr>
            <a:noAutofit/>
          </a:bodyPr>
          <a:lstStyle/>
          <a:p>
            <a:pPr>
              <a:defRPr/>
            </a:pPr>
            <a:r>
              <a:rPr lang="tr-TR" sz="1600" dirty="0">
                <a:solidFill>
                  <a:srgbClr val="008000"/>
                </a:solidFill>
                <a:latin typeface="Arial" pitchFamily="34" charset="0"/>
                <a:cs typeface="Arial" pitchFamily="34" charset="0"/>
              </a:rPr>
              <a:t>Üçlü tarama testi; 15-20. </a:t>
            </a:r>
            <a:r>
              <a:rPr lang="tr-TR" sz="1600" dirty="0" err="1" smtClean="0">
                <a:solidFill>
                  <a:srgbClr val="008000"/>
                </a:solidFill>
                <a:latin typeface="Arial" pitchFamily="34" charset="0"/>
                <a:cs typeface="Arial" pitchFamily="34" charset="0"/>
              </a:rPr>
              <a:t>hft</a:t>
            </a:r>
            <a:r>
              <a:rPr lang="tr-TR" sz="1600" dirty="0" smtClean="0">
                <a:solidFill>
                  <a:srgbClr val="008000"/>
                </a:solidFill>
                <a:latin typeface="Arial" pitchFamily="34" charset="0"/>
                <a:cs typeface="Arial" pitchFamily="34" charset="0"/>
              </a:rPr>
              <a:t> anneden </a:t>
            </a:r>
            <a:r>
              <a:rPr lang="tr-TR" sz="1600" dirty="0" err="1" smtClean="0">
                <a:solidFill>
                  <a:srgbClr val="008000"/>
                </a:solidFill>
                <a:latin typeface="Arial" pitchFamily="34" charset="0"/>
                <a:cs typeface="Arial" pitchFamily="34" charset="0"/>
              </a:rPr>
              <a:t>periferik</a:t>
            </a:r>
            <a:r>
              <a:rPr lang="tr-TR" sz="1600" dirty="0" smtClean="0">
                <a:solidFill>
                  <a:srgbClr val="008000"/>
                </a:solidFill>
                <a:latin typeface="Arial" pitchFamily="34" charset="0"/>
                <a:cs typeface="Arial" pitchFamily="34" charset="0"/>
              </a:rPr>
              <a:t> kan </a:t>
            </a:r>
            <a:r>
              <a:rPr lang="tr-TR" sz="1600" dirty="0" err="1" smtClean="0">
                <a:solidFill>
                  <a:srgbClr val="008000"/>
                </a:solidFill>
                <a:latin typeface="Arial" pitchFamily="34" charset="0"/>
                <a:cs typeface="Arial" pitchFamily="34" charset="0"/>
              </a:rPr>
              <a:t>alInarak</a:t>
            </a:r>
            <a:r>
              <a:rPr lang="tr-TR" sz="1600" dirty="0" smtClean="0">
                <a:solidFill>
                  <a:srgbClr val="008000"/>
                </a:solidFill>
                <a:latin typeface="Arial" pitchFamily="34" charset="0"/>
                <a:cs typeface="Arial" pitchFamily="34" charset="0"/>
              </a:rPr>
              <a:t> </a:t>
            </a:r>
            <a:r>
              <a:rPr lang="tr-TR" sz="1600" dirty="0" err="1" smtClean="0">
                <a:solidFill>
                  <a:srgbClr val="008000"/>
                </a:solidFill>
                <a:latin typeface="Arial" pitchFamily="34" charset="0"/>
                <a:cs typeface="Arial" pitchFamily="34" charset="0"/>
              </a:rPr>
              <a:t>yapILIr</a:t>
            </a:r>
            <a:r>
              <a:rPr lang="tr-TR" sz="1600" dirty="0">
                <a:solidFill>
                  <a:srgbClr val="008000"/>
                </a:solidFill>
                <a:latin typeface="Arial" pitchFamily="34" charset="0"/>
                <a:cs typeface="Arial" pitchFamily="34" charset="0"/>
              </a:rPr>
              <a:t>. </a:t>
            </a:r>
            <a:r>
              <a:rPr lang="tr-TR" sz="1600" u="sng" dirty="0">
                <a:solidFill>
                  <a:srgbClr val="008000"/>
                </a:solidFill>
                <a:effectLst>
                  <a:outerShdw blurRad="38100" dist="38100" dir="2700000" algn="tl">
                    <a:srgbClr val="C0C0C0"/>
                  </a:outerShdw>
                </a:effectLst>
                <a:latin typeface="Arial" pitchFamily="34" charset="0"/>
                <a:cs typeface="Arial" pitchFamily="34" charset="0"/>
              </a:rPr>
              <a:t>NTD</a:t>
            </a:r>
            <a:r>
              <a:rPr lang="tr-TR" sz="1600" dirty="0">
                <a:solidFill>
                  <a:srgbClr val="008000"/>
                </a:solidFill>
                <a:latin typeface="Arial" pitchFamily="34" charset="0"/>
                <a:cs typeface="Arial" pitchFamily="34" charset="0"/>
              </a:rPr>
              <a:t>, </a:t>
            </a:r>
            <a:r>
              <a:rPr lang="tr-TR" sz="1600" u="sng" dirty="0" err="1">
                <a:solidFill>
                  <a:srgbClr val="008000"/>
                </a:solidFill>
                <a:effectLst>
                  <a:outerShdw blurRad="38100" dist="38100" dir="2700000" algn="tl">
                    <a:srgbClr val="C0C0C0"/>
                  </a:outerShdw>
                </a:effectLst>
                <a:latin typeface="Arial" pitchFamily="34" charset="0"/>
                <a:cs typeface="Arial" pitchFamily="34" charset="0"/>
              </a:rPr>
              <a:t>trizomi</a:t>
            </a:r>
            <a:r>
              <a:rPr lang="tr-TR" sz="1600" u="sng" dirty="0">
                <a:solidFill>
                  <a:srgbClr val="008000"/>
                </a:solidFill>
                <a:effectLst>
                  <a:outerShdw blurRad="38100" dist="38100" dir="2700000" algn="tl">
                    <a:srgbClr val="C0C0C0"/>
                  </a:outerShdw>
                </a:effectLst>
                <a:latin typeface="Arial" pitchFamily="34" charset="0"/>
                <a:cs typeface="Arial" pitchFamily="34" charset="0"/>
              </a:rPr>
              <a:t> 21</a:t>
            </a:r>
            <a:r>
              <a:rPr lang="tr-TR" sz="1600" dirty="0">
                <a:solidFill>
                  <a:srgbClr val="008000"/>
                </a:solidFill>
                <a:latin typeface="Arial" pitchFamily="34" charset="0"/>
                <a:cs typeface="Arial" pitchFamily="34" charset="0"/>
              </a:rPr>
              <a:t> ve </a:t>
            </a:r>
            <a:r>
              <a:rPr lang="tr-TR" sz="1600" u="sng" dirty="0" err="1">
                <a:solidFill>
                  <a:srgbClr val="008000"/>
                </a:solidFill>
                <a:effectLst>
                  <a:outerShdw blurRad="38100" dist="38100" dir="2700000" algn="tl">
                    <a:srgbClr val="C0C0C0"/>
                  </a:outerShdw>
                </a:effectLst>
                <a:latin typeface="Arial" pitchFamily="34" charset="0"/>
                <a:cs typeface="Arial" pitchFamily="34" charset="0"/>
              </a:rPr>
              <a:t>Trizomi</a:t>
            </a:r>
            <a:r>
              <a:rPr lang="tr-TR" sz="1600" u="sng" dirty="0">
                <a:solidFill>
                  <a:srgbClr val="008000"/>
                </a:solidFill>
                <a:effectLst>
                  <a:outerShdw blurRad="38100" dist="38100" dir="2700000" algn="tl">
                    <a:srgbClr val="C0C0C0"/>
                  </a:outerShdw>
                </a:effectLst>
                <a:latin typeface="Arial" pitchFamily="34" charset="0"/>
                <a:cs typeface="Arial" pitchFamily="34" charset="0"/>
              </a:rPr>
              <a:t> 18</a:t>
            </a:r>
            <a:r>
              <a:rPr lang="tr-TR" sz="1600" dirty="0">
                <a:solidFill>
                  <a:srgbClr val="008000"/>
                </a:solidFill>
                <a:latin typeface="Arial" pitchFamily="34" charset="0"/>
                <a:cs typeface="Arial" pitchFamily="34" charset="0"/>
              </a:rPr>
              <a:t> için kullanılır </a:t>
            </a:r>
            <a:r>
              <a:rPr lang="tr-TR" sz="1600" dirty="0" smtClean="0">
                <a:solidFill>
                  <a:srgbClr val="008000"/>
                </a:solidFill>
                <a:latin typeface="Arial" pitchFamily="34" charset="0"/>
                <a:cs typeface="Arial" pitchFamily="34" charset="0"/>
              </a:rPr>
              <a:t/>
            </a:r>
            <a:br>
              <a:rPr lang="tr-TR" sz="1600" dirty="0" smtClean="0">
                <a:solidFill>
                  <a:srgbClr val="008000"/>
                </a:solidFill>
                <a:latin typeface="Arial" pitchFamily="34" charset="0"/>
                <a:cs typeface="Arial" pitchFamily="34" charset="0"/>
              </a:rPr>
            </a:br>
            <a:r>
              <a:rPr lang="tr-TR" sz="1600" dirty="0">
                <a:solidFill>
                  <a:srgbClr val="008000"/>
                </a:solidFill>
                <a:latin typeface="Arial" pitchFamily="34" charset="0"/>
                <a:cs typeface="Arial" pitchFamily="34" charset="0"/>
              </a:rPr>
              <a:t/>
            </a:r>
            <a:br>
              <a:rPr lang="tr-TR" sz="1600" dirty="0">
                <a:solidFill>
                  <a:srgbClr val="008000"/>
                </a:solidFill>
                <a:latin typeface="Arial" pitchFamily="34" charset="0"/>
                <a:cs typeface="Arial" pitchFamily="34" charset="0"/>
              </a:rPr>
            </a:br>
            <a:r>
              <a:rPr lang="tr-TR" sz="1600" dirty="0" smtClean="0">
                <a:solidFill>
                  <a:srgbClr val="008000"/>
                </a:solidFill>
                <a:latin typeface="Arial" pitchFamily="34" charset="0"/>
                <a:cs typeface="Arial" pitchFamily="34" charset="0"/>
              </a:rPr>
              <a:t>Özellikle </a:t>
            </a:r>
            <a:r>
              <a:rPr lang="tr-TR" sz="1600" dirty="0" err="1">
                <a:solidFill>
                  <a:srgbClr val="008000"/>
                </a:solidFill>
                <a:latin typeface="Arial" pitchFamily="34" charset="0"/>
                <a:cs typeface="Arial" pitchFamily="34" charset="0"/>
              </a:rPr>
              <a:t>maternal</a:t>
            </a:r>
            <a:r>
              <a:rPr lang="tr-TR" sz="1600" dirty="0">
                <a:solidFill>
                  <a:srgbClr val="008000"/>
                </a:solidFill>
                <a:latin typeface="Arial" pitchFamily="34" charset="0"/>
                <a:cs typeface="Arial" pitchFamily="34" charset="0"/>
              </a:rPr>
              <a:t> kanda </a:t>
            </a:r>
            <a:r>
              <a:rPr lang="tr-TR" sz="1600" dirty="0" smtClean="0">
                <a:solidFill>
                  <a:srgbClr val="008000"/>
                </a:solidFill>
                <a:latin typeface="Arial" pitchFamily="34" charset="0"/>
                <a:cs typeface="Arial" pitchFamily="34" charset="0"/>
              </a:rPr>
              <a:t>alfa-</a:t>
            </a:r>
            <a:r>
              <a:rPr lang="tr-TR" sz="1600" dirty="0" err="1" smtClean="0">
                <a:solidFill>
                  <a:srgbClr val="008000"/>
                </a:solidFill>
                <a:latin typeface="Arial" pitchFamily="34" charset="0"/>
                <a:cs typeface="Arial" pitchFamily="34" charset="0"/>
              </a:rPr>
              <a:t>feto</a:t>
            </a:r>
            <a:r>
              <a:rPr lang="tr-TR" sz="1600" dirty="0" smtClean="0">
                <a:solidFill>
                  <a:srgbClr val="008000"/>
                </a:solidFill>
                <a:latin typeface="Arial" pitchFamily="34" charset="0"/>
                <a:cs typeface="Arial" pitchFamily="34" charset="0"/>
              </a:rPr>
              <a:t>-protein (AFP</a:t>
            </a:r>
            <a:r>
              <a:rPr lang="tr-TR" sz="1600" dirty="0">
                <a:solidFill>
                  <a:srgbClr val="008000"/>
                </a:solidFill>
                <a:latin typeface="Arial" pitchFamily="34" charset="0"/>
                <a:cs typeface="Arial" pitchFamily="34" charset="0"/>
              </a:rPr>
              <a:t>) 16. </a:t>
            </a:r>
            <a:r>
              <a:rPr lang="tr-TR" sz="1600" dirty="0" smtClean="0">
                <a:solidFill>
                  <a:srgbClr val="008000"/>
                </a:solidFill>
                <a:latin typeface="Arial" pitchFamily="34" charset="0"/>
                <a:cs typeface="Arial" pitchFamily="34" charset="0"/>
              </a:rPr>
              <a:t>haftada armış olması </a:t>
            </a:r>
            <a:r>
              <a:rPr lang="tr-TR" sz="1600" dirty="0" err="1">
                <a:solidFill>
                  <a:srgbClr val="008000"/>
                </a:solidFill>
                <a:latin typeface="Arial" pitchFamily="34" charset="0"/>
                <a:cs typeface="Arial" pitchFamily="34" charset="0"/>
              </a:rPr>
              <a:t>nöral</a:t>
            </a:r>
            <a:r>
              <a:rPr lang="tr-TR" sz="1600" dirty="0">
                <a:solidFill>
                  <a:srgbClr val="008000"/>
                </a:solidFill>
                <a:latin typeface="Arial" pitchFamily="34" charset="0"/>
                <a:cs typeface="Arial" pitchFamily="34" charset="0"/>
              </a:rPr>
              <a:t> tüp </a:t>
            </a:r>
            <a:r>
              <a:rPr lang="tr-TR" sz="1600" dirty="0" err="1">
                <a:solidFill>
                  <a:srgbClr val="008000"/>
                </a:solidFill>
                <a:latin typeface="Arial" pitchFamily="34" charset="0"/>
                <a:cs typeface="Arial" pitchFamily="34" charset="0"/>
              </a:rPr>
              <a:t>defektini</a:t>
            </a:r>
            <a:r>
              <a:rPr lang="tr-TR" sz="1600" dirty="0">
                <a:solidFill>
                  <a:srgbClr val="008000"/>
                </a:solidFill>
                <a:latin typeface="Arial" pitchFamily="34" charset="0"/>
                <a:cs typeface="Arial" pitchFamily="34" charset="0"/>
              </a:rPr>
              <a:t> gösterir-</a:t>
            </a:r>
            <a:r>
              <a:rPr lang="tr-TR" sz="1600" dirty="0" err="1">
                <a:solidFill>
                  <a:srgbClr val="008000"/>
                </a:solidFill>
                <a:latin typeface="Arial" pitchFamily="34" charset="0"/>
                <a:cs typeface="Arial" pitchFamily="34" charset="0"/>
              </a:rPr>
              <a:t>folik</a:t>
            </a:r>
            <a:r>
              <a:rPr lang="tr-TR" sz="1600" dirty="0">
                <a:solidFill>
                  <a:srgbClr val="008000"/>
                </a:solidFill>
                <a:latin typeface="Arial" pitchFamily="34" charset="0"/>
                <a:cs typeface="Arial" pitchFamily="34" charset="0"/>
              </a:rPr>
              <a:t> asit önerilir </a:t>
            </a:r>
            <a:r>
              <a:rPr lang="tr-TR" sz="1600" dirty="0" smtClean="0">
                <a:solidFill>
                  <a:srgbClr val="008000"/>
                </a:solidFill>
                <a:latin typeface="Arial" pitchFamily="34" charset="0"/>
                <a:cs typeface="Arial" pitchFamily="34" charset="0"/>
              </a:rPr>
              <a:t/>
            </a:r>
            <a:br>
              <a:rPr lang="tr-TR" sz="1600" dirty="0" smtClean="0">
                <a:solidFill>
                  <a:srgbClr val="008000"/>
                </a:solidFill>
                <a:latin typeface="Arial" pitchFamily="34" charset="0"/>
                <a:cs typeface="Arial" pitchFamily="34" charset="0"/>
              </a:rPr>
            </a:br>
            <a:r>
              <a:rPr lang="tr-TR" sz="1600" dirty="0">
                <a:solidFill>
                  <a:srgbClr val="008000"/>
                </a:solidFill>
                <a:latin typeface="Arial" pitchFamily="34" charset="0"/>
                <a:cs typeface="Arial" pitchFamily="34" charset="0"/>
              </a:rPr>
              <a:t/>
            </a:r>
            <a:br>
              <a:rPr lang="tr-TR" sz="1600" dirty="0">
                <a:solidFill>
                  <a:srgbClr val="008000"/>
                </a:solidFill>
                <a:latin typeface="Arial" pitchFamily="34" charset="0"/>
                <a:cs typeface="Arial" pitchFamily="34" charset="0"/>
              </a:rPr>
            </a:br>
            <a:r>
              <a:rPr lang="tr-TR" sz="1600" dirty="0" err="1">
                <a:solidFill>
                  <a:srgbClr val="008000"/>
                </a:solidFill>
                <a:latin typeface="Arial" pitchFamily="34" charset="0"/>
                <a:cs typeface="Arial" pitchFamily="34" charset="0"/>
              </a:rPr>
              <a:t>unkonjuge</a:t>
            </a:r>
            <a:r>
              <a:rPr lang="tr-TR" sz="1600" dirty="0">
                <a:solidFill>
                  <a:srgbClr val="008000"/>
                </a:solidFill>
                <a:latin typeface="Arial" pitchFamily="34" charset="0"/>
                <a:cs typeface="Arial" pitchFamily="34" charset="0"/>
              </a:rPr>
              <a:t> </a:t>
            </a:r>
            <a:r>
              <a:rPr lang="tr-TR" sz="1600" dirty="0" err="1">
                <a:solidFill>
                  <a:srgbClr val="008000"/>
                </a:solidFill>
                <a:latin typeface="Arial" pitchFamily="34" charset="0"/>
                <a:cs typeface="Arial" pitchFamily="34" charset="0"/>
              </a:rPr>
              <a:t>estrojen</a:t>
            </a:r>
            <a:r>
              <a:rPr lang="tr-TR" sz="1600" dirty="0">
                <a:solidFill>
                  <a:srgbClr val="008000"/>
                </a:solidFill>
                <a:latin typeface="Arial" pitchFamily="34" charset="0"/>
                <a:cs typeface="Arial" pitchFamily="34" charset="0"/>
              </a:rPr>
              <a:t> (E3) </a:t>
            </a:r>
            <a:r>
              <a:rPr lang="tr-TR" sz="1600" dirty="0" smtClean="0">
                <a:solidFill>
                  <a:srgbClr val="008000"/>
                </a:solidFill>
                <a:latin typeface="Arial" pitchFamily="34" charset="0"/>
                <a:cs typeface="Arial" pitchFamily="34" charset="0"/>
              </a:rPr>
              <a:t>ve</a:t>
            </a:r>
            <a:r>
              <a:rPr lang="tr-TR" sz="1600" dirty="0">
                <a:solidFill>
                  <a:srgbClr val="008000"/>
                </a:solidFill>
                <a:latin typeface="Arial" pitchFamily="34" charset="0"/>
                <a:cs typeface="Arial" pitchFamily="34" charset="0"/>
              </a:rPr>
              <a:t> </a:t>
            </a:r>
            <a:r>
              <a:rPr lang="tr-TR" sz="1600" dirty="0" smtClean="0">
                <a:solidFill>
                  <a:srgbClr val="008000"/>
                </a:solidFill>
                <a:latin typeface="Arial" pitchFamily="34" charset="0"/>
                <a:cs typeface="Arial" pitchFamily="34" charset="0"/>
              </a:rPr>
              <a:t>Human </a:t>
            </a:r>
            <a:r>
              <a:rPr lang="tr-TR" sz="1600" dirty="0" err="1">
                <a:solidFill>
                  <a:srgbClr val="008000"/>
                </a:solidFill>
                <a:latin typeface="Arial" pitchFamily="34" charset="0"/>
                <a:cs typeface="Arial" pitchFamily="34" charset="0"/>
              </a:rPr>
              <a:t>koryonik</a:t>
            </a:r>
            <a:r>
              <a:rPr lang="tr-TR" sz="1600" dirty="0">
                <a:solidFill>
                  <a:srgbClr val="008000"/>
                </a:solidFill>
                <a:latin typeface="Arial" pitchFamily="34" charset="0"/>
                <a:cs typeface="Arial" pitchFamily="34" charset="0"/>
              </a:rPr>
              <a:t> </a:t>
            </a:r>
            <a:r>
              <a:rPr lang="tr-TR" sz="1600" dirty="0" err="1">
                <a:solidFill>
                  <a:srgbClr val="008000"/>
                </a:solidFill>
                <a:latin typeface="Arial" pitchFamily="34" charset="0"/>
                <a:cs typeface="Arial" pitchFamily="34" charset="0"/>
              </a:rPr>
              <a:t>gonadotropin</a:t>
            </a:r>
            <a:r>
              <a:rPr lang="tr-TR" sz="1600" dirty="0">
                <a:solidFill>
                  <a:srgbClr val="008000"/>
                </a:solidFill>
                <a:latin typeface="Arial" pitchFamily="34" charset="0"/>
                <a:cs typeface="Arial" pitchFamily="34" charset="0"/>
              </a:rPr>
              <a:t> (HCG) seviyeleri ölçülerek birbirlerine göre oranlarına </a:t>
            </a:r>
            <a:r>
              <a:rPr lang="tr-TR" sz="1600" dirty="0" err="1" smtClean="0">
                <a:solidFill>
                  <a:srgbClr val="008000"/>
                </a:solidFill>
                <a:latin typeface="Arial" pitchFamily="34" charset="0"/>
                <a:cs typeface="Arial" pitchFamily="34" charset="0"/>
              </a:rPr>
              <a:t>bakIlarak</a:t>
            </a:r>
            <a:r>
              <a:rPr lang="tr-TR" sz="1600" dirty="0" smtClean="0">
                <a:solidFill>
                  <a:srgbClr val="008000"/>
                </a:solidFill>
                <a:latin typeface="Arial" pitchFamily="34" charset="0"/>
                <a:cs typeface="Arial" pitchFamily="34" charset="0"/>
              </a:rPr>
              <a:t> </a:t>
            </a:r>
            <a:r>
              <a:rPr lang="tr-TR" sz="1600" dirty="0" err="1">
                <a:solidFill>
                  <a:srgbClr val="008000"/>
                </a:solidFill>
                <a:latin typeface="Arial" pitchFamily="34" charset="0"/>
                <a:cs typeface="Arial" pitchFamily="34" charset="0"/>
              </a:rPr>
              <a:t>trizomi</a:t>
            </a:r>
            <a:r>
              <a:rPr lang="tr-TR" sz="1600" dirty="0">
                <a:solidFill>
                  <a:srgbClr val="008000"/>
                </a:solidFill>
                <a:latin typeface="Arial" pitchFamily="34" charset="0"/>
                <a:cs typeface="Arial" pitchFamily="34" charset="0"/>
              </a:rPr>
              <a:t> ve </a:t>
            </a:r>
            <a:r>
              <a:rPr lang="tr-TR" sz="1600" dirty="0" err="1" smtClean="0">
                <a:solidFill>
                  <a:srgbClr val="008000"/>
                </a:solidFill>
                <a:latin typeface="Arial" pitchFamily="34" charset="0"/>
                <a:cs typeface="Arial" pitchFamily="34" charset="0"/>
              </a:rPr>
              <a:t>monozomi</a:t>
            </a:r>
            <a:r>
              <a:rPr lang="tr-TR" sz="1600" dirty="0" smtClean="0">
                <a:solidFill>
                  <a:srgbClr val="008000"/>
                </a:solidFill>
                <a:latin typeface="Arial" pitchFamily="34" charset="0"/>
                <a:cs typeface="Arial" pitchFamily="34" charset="0"/>
              </a:rPr>
              <a:t> risk </a:t>
            </a:r>
            <a:r>
              <a:rPr lang="tr-TR" sz="1600" dirty="0" err="1" smtClean="0">
                <a:solidFill>
                  <a:srgbClr val="008000"/>
                </a:solidFill>
                <a:latin typeface="Arial" pitchFamily="34" charset="0"/>
                <a:cs typeface="Arial" pitchFamily="34" charset="0"/>
              </a:rPr>
              <a:t>oranlarI</a:t>
            </a:r>
            <a:r>
              <a:rPr lang="tr-TR" sz="1600" dirty="0" smtClean="0">
                <a:solidFill>
                  <a:srgbClr val="008000"/>
                </a:solidFill>
                <a:latin typeface="Arial" pitchFamily="34" charset="0"/>
                <a:cs typeface="Arial" pitchFamily="34" charset="0"/>
              </a:rPr>
              <a:t> </a:t>
            </a:r>
            <a:r>
              <a:rPr lang="tr-TR" sz="1600" dirty="0">
                <a:solidFill>
                  <a:srgbClr val="008000"/>
                </a:solidFill>
                <a:latin typeface="Arial" pitchFamily="34" charset="0"/>
                <a:cs typeface="Arial" pitchFamily="34" charset="0"/>
              </a:rPr>
              <a:t>tespit edilebilir</a:t>
            </a:r>
            <a:r>
              <a:rPr lang="tr-TR" sz="1600" dirty="0" smtClean="0">
                <a:solidFill>
                  <a:srgbClr val="008000"/>
                </a:solidFill>
                <a:latin typeface="Arial" pitchFamily="34" charset="0"/>
                <a:cs typeface="Arial" pitchFamily="34" charset="0"/>
              </a:rPr>
              <a:t>.</a:t>
            </a:r>
            <a:endParaRPr lang="tr-TR" sz="1600" dirty="0">
              <a:solidFill>
                <a:srgbClr val="008000"/>
              </a:solidFill>
              <a:latin typeface="Arial" pitchFamily="34" charset="0"/>
              <a:cs typeface="Arial" pitchFamily="34" charset="0"/>
            </a:endParaRPr>
          </a:p>
        </p:txBody>
      </p:sp>
      <p:sp>
        <p:nvSpPr>
          <p:cNvPr id="6" name="TextBox 5"/>
          <p:cNvSpPr txBox="1"/>
          <p:nvPr/>
        </p:nvSpPr>
        <p:spPr>
          <a:xfrm>
            <a:off x="1295400" y="2133600"/>
            <a:ext cx="1219200" cy="2000548"/>
          </a:xfrm>
          <a:prstGeom prst="rect">
            <a:avLst/>
          </a:prstGeom>
          <a:noFill/>
        </p:spPr>
        <p:txBody>
          <a:bodyPr wrap="square" rtlCol="0">
            <a:spAutoFit/>
          </a:bodyPr>
          <a:lstStyle/>
          <a:p>
            <a:r>
              <a:rPr lang="en-US" sz="3200" b="1" dirty="0" smtClean="0">
                <a:solidFill>
                  <a:srgbClr val="FF0000">
                    <a:alpha val="40000"/>
                  </a:srgbClr>
                </a:solidFill>
                <a:cs typeface="Arial" pitchFamily="34" charset="0"/>
              </a:rPr>
              <a:t>AFP</a:t>
            </a:r>
          </a:p>
          <a:p>
            <a:r>
              <a:rPr lang="en-US" sz="3200" b="1" dirty="0" smtClean="0">
                <a:solidFill>
                  <a:srgbClr val="FF0000">
                    <a:alpha val="40000"/>
                  </a:srgbClr>
                </a:solidFill>
                <a:cs typeface="Arial" pitchFamily="34" charset="0"/>
              </a:rPr>
              <a:t>E3</a:t>
            </a:r>
          </a:p>
          <a:p>
            <a:r>
              <a:rPr lang="en-US" sz="3200" b="1" dirty="0" smtClean="0">
                <a:solidFill>
                  <a:srgbClr val="FF0000">
                    <a:alpha val="40000"/>
                  </a:srgbClr>
                </a:solidFill>
                <a:cs typeface="Arial" pitchFamily="34" charset="0"/>
              </a:rPr>
              <a:t>HCG</a:t>
            </a:r>
          </a:p>
          <a:p>
            <a:endParaRPr lang="en-US" sz="2800" b="1" dirty="0">
              <a:solidFill>
                <a:srgbClr val="F26200">
                  <a:alpha val="40000"/>
                </a:srgbClr>
              </a:solidFill>
              <a:cs typeface="Arial" pitchFamily="34" charset="0"/>
            </a:endParaRPr>
          </a:p>
        </p:txBody>
      </p:sp>
      <p:sp>
        <p:nvSpPr>
          <p:cNvPr id="7" name="TextBox 6"/>
          <p:cNvSpPr txBox="1"/>
          <p:nvPr/>
        </p:nvSpPr>
        <p:spPr>
          <a:xfrm>
            <a:off x="32511" y="13534"/>
            <a:ext cx="7924800" cy="707886"/>
          </a:xfrm>
          <a:prstGeom prst="rect">
            <a:avLst/>
          </a:prstGeom>
          <a:noFill/>
        </p:spPr>
        <p:txBody>
          <a:bodyPr wrap="square" rtlCol="0">
            <a:normAutofit/>
          </a:bodyPr>
          <a:lstStyle/>
          <a:p>
            <a:r>
              <a:rPr lang="tr-TR" sz="4000" b="1" dirty="0">
                <a:solidFill>
                  <a:srgbClr val="0000FF"/>
                </a:solidFill>
              </a:rPr>
              <a:t>Üçlü </a:t>
            </a:r>
            <a:r>
              <a:rPr lang="tr-TR" sz="4000" b="1" dirty="0" smtClean="0">
                <a:solidFill>
                  <a:srgbClr val="0000FF"/>
                </a:solidFill>
              </a:rPr>
              <a:t>tarama testi:</a:t>
            </a:r>
            <a:r>
              <a:rPr lang="tr-TR" sz="4000" b="1" dirty="0" smtClean="0"/>
              <a:t> </a:t>
            </a:r>
            <a:endParaRPr lang="en-US" sz="4000" dirty="0">
              <a:solidFill>
                <a:schemeClr val="tx1">
                  <a:lumMod val="50000"/>
                  <a:lumOff val="50000"/>
                </a:schemeClr>
              </a:solidFill>
              <a:latin typeface="+mj-lt"/>
              <a:cs typeface="Arial" pitchFamily="34" charset="0"/>
            </a:endParaRPr>
          </a:p>
        </p:txBody>
      </p:sp>
      <p:sp>
        <p:nvSpPr>
          <p:cNvPr id="8" name="7 Dikdörtgen"/>
          <p:cNvSpPr/>
          <p:nvPr/>
        </p:nvSpPr>
        <p:spPr>
          <a:xfrm>
            <a:off x="928662" y="4643446"/>
            <a:ext cx="7429552" cy="1200329"/>
          </a:xfrm>
          <a:prstGeom prst="rect">
            <a:avLst/>
          </a:prstGeom>
        </p:spPr>
        <p:txBody>
          <a:bodyPr wrap="square">
            <a:spAutoFit/>
          </a:bodyPr>
          <a:lstStyle/>
          <a:p>
            <a:r>
              <a:rPr lang="tr-TR" dirty="0" smtClean="0"/>
              <a:t>AFP, bağlı olmayan </a:t>
            </a:r>
            <a:r>
              <a:rPr lang="tr-TR" dirty="0" err="1" smtClean="0"/>
              <a:t>östriol</a:t>
            </a:r>
            <a:r>
              <a:rPr lang="tr-TR" dirty="0" smtClean="0"/>
              <a:t> ve HCG saptanır, yaş faktörü de eklenerek risk hesaplanır. Değer 1:250 üzerinde ise risk vardır. Başlıca </a:t>
            </a:r>
            <a:r>
              <a:rPr lang="tr-TR" dirty="0" err="1" smtClean="0"/>
              <a:t>Down</a:t>
            </a:r>
            <a:r>
              <a:rPr lang="tr-TR" dirty="0" smtClean="0"/>
              <a:t> Sendromu için tarama testidir.  Kesin tanı </a:t>
            </a:r>
            <a:r>
              <a:rPr lang="tr-TR" dirty="0" err="1" smtClean="0"/>
              <a:t>fetal</a:t>
            </a:r>
            <a:r>
              <a:rPr lang="tr-TR" dirty="0" smtClean="0"/>
              <a:t> kromozom analizi ile konur.</a:t>
            </a:r>
            <a:br>
              <a:rPr lang="tr-TR" dirty="0" smtClean="0"/>
            </a:br>
            <a:endParaRPr lang="tr-TR" dirty="0"/>
          </a:p>
        </p:txBody>
      </p:sp>
    </p:spTree>
    <p:extLst>
      <p:ext uri="{BB962C8B-B14F-4D97-AF65-F5344CB8AC3E}">
        <p14:creationId xmlns:p14="http://schemas.microsoft.com/office/powerpoint/2010/main" val="2093395263"/>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tr-TR" sz="4000" b="1" dirty="0">
                <a:solidFill>
                  <a:srgbClr val="0000FF"/>
                </a:solidFill>
              </a:rPr>
              <a:t>Üçlü test:</a:t>
            </a:r>
            <a:r>
              <a:rPr lang="tr-TR" sz="4000" b="1" dirty="0"/>
              <a:t> </a:t>
            </a:r>
            <a:endParaRPr lang="en-U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26" name="Group 25"/>
          <p:cNvGrpSpPr/>
          <p:nvPr/>
        </p:nvGrpSpPr>
        <p:grpSpPr>
          <a:xfrm>
            <a:off x="762000" y="1557456"/>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823416" y="2666898"/>
              <a:ext cx="1931160" cy="683264"/>
            </a:xfrm>
            <a:prstGeom prst="rect">
              <a:avLst/>
            </a:prstGeom>
            <a:noFill/>
          </p:spPr>
          <p:txBody>
            <a:bodyPr wrap="square" rtlCol="0">
              <a:normAutofit/>
            </a:bodyPr>
            <a:lstStyle/>
            <a:p>
              <a:pPr algn="ctr">
                <a:lnSpc>
                  <a:spcPct val="80000"/>
                </a:lnSpc>
              </a:pPr>
              <a:r>
                <a:rPr lang="en-US" sz="2400" b="1" dirty="0" smtClean="0">
                  <a:solidFill>
                    <a:schemeClr val="bg1"/>
                  </a:solidFill>
                  <a:effectLst>
                    <a:outerShdw blurRad="50800" dist="25400" dir="5400000" algn="t" rotWithShape="0">
                      <a:prstClr val="black">
                        <a:alpha val="15000"/>
                      </a:prstClr>
                    </a:outerShdw>
                  </a:effectLst>
                </a:rPr>
                <a:t>DOWN </a:t>
              </a:r>
            </a:p>
            <a:p>
              <a:pPr algn="ctr">
                <a:lnSpc>
                  <a:spcPct val="80000"/>
                </a:lnSpc>
              </a:pPr>
              <a:r>
                <a:rPr lang="en-US" sz="2400" b="1" dirty="0" smtClean="0">
                  <a:solidFill>
                    <a:schemeClr val="bg1"/>
                  </a:solidFill>
                  <a:effectLst>
                    <a:outerShdw blurRad="50800" dist="25400" dir="5400000" algn="t" rotWithShape="0">
                      <a:prstClr val="black">
                        <a:alpha val="15000"/>
                      </a:prstClr>
                    </a:outerShdw>
                  </a:effectLst>
                </a:rPr>
                <a:t>SENDROMU</a:t>
              </a:r>
              <a:endParaRPr lang="en-US" sz="2400" b="1" spc="60" dirty="0" smtClean="0">
                <a:solidFill>
                  <a:schemeClr val="bg1"/>
                </a:solidFill>
                <a:effectLst>
                  <a:outerShdw blurRad="50800" dist="25400" dir="5400000" algn="t" rotWithShape="0">
                    <a:prstClr val="black">
                      <a:alpha val="15000"/>
                    </a:prstClr>
                  </a:outerShdw>
                </a:effectLst>
              </a:endParaRPr>
            </a:p>
          </p:txBody>
        </p:sp>
      </p:grpSp>
      <p:grpSp>
        <p:nvGrpSpPr>
          <p:cNvPr id="23" name="Group 22"/>
          <p:cNvGrpSpPr/>
          <p:nvPr/>
        </p:nvGrpSpPr>
        <p:grpSpPr>
          <a:xfrm>
            <a:off x="3543303" y="1591943"/>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3601872" y="2701385"/>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TRİZOMİ 18</a:t>
              </a:r>
            </a:p>
          </p:txBody>
        </p:sp>
      </p:grpSp>
      <p:grpSp>
        <p:nvGrpSpPr>
          <p:cNvPr id="24" name="Group 23"/>
          <p:cNvGrpSpPr/>
          <p:nvPr/>
        </p:nvGrpSpPr>
        <p:grpSpPr>
          <a:xfrm>
            <a:off x="6215074" y="1571612"/>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8"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NTD</a:t>
              </a:r>
            </a:p>
          </p:txBody>
        </p:sp>
      </p:grpSp>
      <p:sp>
        <p:nvSpPr>
          <p:cNvPr id="7" name="Rectangle 6"/>
          <p:cNvSpPr/>
          <p:nvPr/>
        </p:nvSpPr>
        <p:spPr>
          <a:xfrm>
            <a:off x="1142976" y="4429132"/>
            <a:ext cx="2133600" cy="1015663"/>
          </a:xfrm>
          <a:prstGeom prst="rect">
            <a:avLst/>
          </a:prstGeom>
        </p:spPr>
        <p:txBody>
          <a:bodyPr wrap="square">
            <a:spAutoFit/>
          </a:bodyPr>
          <a:lstStyle/>
          <a:p>
            <a:pPr>
              <a:defRPr/>
            </a:pPr>
            <a:r>
              <a:rPr lang="tr-TR" sz="2000" b="1" dirty="0">
                <a:latin typeface="+mj-lt"/>
              </a:rPr>
              <a:t>E3 düşer, </a:t>
            </a:r>
            <a:endParaRPr lang="tr-TR" sz="2000" b="1" dirty="0" smtClean="0">
              <a:latin typeface="+mj-lt"/>
            </a:endParaRPr>
          </a:p>
          <a:p>
            <a:pPr>
              <a:defRPr/>
            </a:pPr>
            <a:r>
              <a:rPr lang="tr-TR" sz="2000" b="1" dirty="0" smtClean="0">
                <a:latin typeface="+mj-lt"/>
              </a:rPr>
              <a:t>AFP düşer,</a:t>
            </a:r>
          </a:p>
          <a:p>
            <a:pPr>
              <a:defRPr/>
            </a:pPr>
            <a:r>
              <a:rPr lang="tr-TR" sz="2000" b="1" dirty="0" smtClean="0">
                <a:latin typeface="+mj-lt"/>
              </a:rPr>
              <a:t>HCG artar</a:t>
            </a:r>
          </a:p>
        </p:txBody>
      </p:sp>
      <p:sp>
        <p:nvSpPr>
          <p:cNvPr id="20" name="Rectangle 6"/>
          <p:cNvSpPr/>
          <p:nvPr/>
        </p:nvSpPr>
        <p:spPr>
          <a:xfrm>
            <a:off x="4000496" y="4429132"/>
            <a:ext cx="2133600" cy="1015663"/>
          </a:xfrm>
          <a:prstGeom prst="rect">
            <a:avLst/>
          </a:prstGeom>
        </p:spPr>
        <p:txBody>
          <a:bodyPr wrap="square">
            <a:spAutoFit/>
          </a:bodyPr>
          <a:lstStyle/>
          <a:p>
            <a:pPr>
              <a:defRPr/>
            </a:pPr>
            <a:r>
              <a:rPr lang="tr-TR" sz="2000" b="1" dirty="0">
                <a:latin typeface="+mj-lt"/>
              </a:rPr>
              <a:t>E3 düşer, </a:t>
            </a:r>
            <a:endParaRPr lang="tr-TR" sz="2000" b="1" dirty="0" smtClean="0">
              <a:latin typeface="+mj-lt"/>
            </a:endParaRPr>
          </a:p>
          <a:p>
            <a:pPr>
              <a:defRPr/>
            </a:pPr>
            <a:r>
              <a:rPr lang="tr-TR" sz="2000" b="1" dirty="0" smtClean="0">
                <a:latin typeface="+mj-lt"/>
              </a:rPr>
              <a:t>AFP düşer,</a:t>
            </a:r>
          </a:p>
          <a:p>
            <a:pPr>
              <a:defRPr/>
            </a:pPr>
            <a:r>
              <a:rPr lang="tr-TR" sz="2000" b="1" dirty="0" smtClean="0">
                <a:latin typeface="+mj-lt"/>
              </a:rPr>
              <a:t>HCG düşer</a:t>
            </a:r>
          </a:p>
        </p:txBody>
      </p:sp>
      <p:sp>
        <p:nvSpPr>
          <p:cNvPr id="21" name="Rectangle 6"/>
          <p:cNvSpPr/>
          <p:nvPr/>
        </p:nvSpPr>
        <p:spPr>
          <a:xfrm>
            <a:off x="6643702" y="4572008"/>
            <a:ext cx="1714512" cy="400110"/>
          </a:xfrm>
          <a:prstGeom prst="rect">
            <a:avLst/>
          </a:prstGeom>
        </p:spPr>
        <p:txBody>
          <a:bodyPr wrap="square">
            <a:spAutoFit/>
          </a:bodyPr>
          <a:lstStyle/>
          <a:p>
            <a:pPr>
              <a:defRPr/>
            </a:pPr>
            <a:r>
              <a:rPr lang="tr-TR" sz="2000" b="1" dirty="0" smtClean="0">
                <a:latin typeface="+mj-lt"/>
              </a:rPr>
              <a:t>AFP artar</a:t>
            </a:r>
          </a:p>
        </p:txBody>
      </p:sp>
    </p:spTree>
    <p:custDataLst>
      <p:tags r:id="rId1"/>
    </p:custDataLst>
    <p:extLst>
      <p:ext uri="{BB962C8B-B14F-4D97-AF65-F5344CB8AC3E}">
        <p14:creationId xmlns:p14="http://schemas.microsoft.com/office/powerpoint/2010/main" val="1308180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43240" y="857232"/>
            <a:ext cx="6000760" cy="3429024"/>
          </a:xfrm>
        </p:spPr>
        <p:txBody>
          <a:bodyPr>
            <a:noAutofit/>
          </a:bodyPr>
          <a:lstStyle/>
          <a:p>
            <a:pPr>
              <a:lnSpc>
                <a:spcPct val="90000"/>
              </a:lnSpc>
            </a:pPr>
            <a:r>
              <a:rPr lang="tr-TR" sz="2000" u="sng" dirty="0">
                <a:solidFill>
                  <a:srgbClr val="FFC000"/>
                </a:solidFill>
                <a:effectLst>
                  <a:outerShdw blurRad="38100" dist="38100" dir="2700000" algn="tl">
                    <a:srgbClr val="000000">
                      <a:alpha val="43137"/>
                    </a:srgbClr>
                  </a:outerShdw>
                </a:effectLst>
                <a:latin typeface="Bradley Hand ITC" pitchFamily="66" charset="0"/>
              </a:rPr>
              <a:t/>
            </a:r>
            <a:br>
              <a:rPr lang="tr-TR" sz="2000" u="sng" dirty="0">
                <a:solidFill>
                  <a:srgbClr val="FFC000"/>
                </a:solidFill>
                <a:effectLst>
                  <a:outerShdw blurRad="38100" dist="38100" dir="2700000" algn="tl">
                    <a:srgbClr val="000000">
                      <a:alpha val="43137"/>
                    </a:srgbClr>
                  </a:outerShdw>
                </a:effectLst>
                <a:latin typeface="Bradley Hand ITC" pitchFamily="66" charset="0"/>
              </a:rPr>
            </a:br>
            <a:r>
              <a:rPr lang="tr-TR" sz="2000" b="0" dirty="0" smtClean="0"/>
              <a:t> - </a:t>
            </a:r>
            <a:r>
              <a:rPr lang="tr-TR" sz="2000" b="0" dirty="0" err="1" smtClean="0"/>
              <a:t>Non</a:t>
            </a:r>
            <a:r>
              <a:rPr lang="tr-TR" sz="2000" b="0" dirty="0" err="1"/>
              <a:t>-</a:t>
            </a:r>
            <a:r>
              <a:rPr lang="tr-TR" sz="2000" b="0" dirty="0" err="1" smtClean="0"/>
              <a:t>invaziv</a:t>
            </a:r>
            <a:r>
              <a:rPr lang="tr-TR" sz="2000" b="0" dirty="0" smtClean="0"/>
              <a:t> ileri düzey bir tarama testidir. </a:t>
            </a:r>
            <a:r>
              <a:rPr lang="tr-TR" sz="2000" dirty="0"/>
              <a:t/>
            </a:r>
            <a:br>
              <a:rPr lang="tr-TR" sz="2000" dirty="0"/>
            </a:br>
            <a:r>
              <a:rPr lang="tr-TR" sz="2000" dirty="0">
                <a:latin typeface="Bradley Hand ITC" pitchFamily="66" charset="0"/>
              </a:rPr>
              <a:t/>
            </a:r>
            <a:br>
              <a:rPr lang="tr-TR" sz="2000" dirty="0">
                <a:latin typeface="Bradley Hand ITC" pitchFamily="66" charset="0"/>
              </a:rPr>
            </a:br>
            <a:r>
              <a:rPr lang="tr-TR" sz="2000" b="0" dirty="0" smtClean="0"/>
              <a:t> - 10. gebelik haftasından itibaren  18. Haftaya kadar uygulanabilir.</a:t>
            </a:r>
            <a:br>
              <a:rPr lang="tr-TR" sz="2000" b="0" dirty="0" smtClean="0"/>
            </a:br>
            <a:r>
              <a:rPr lang="tr-TR" sz="2000" b="0" dirty="0" smtClean="0"/>
              <a:t/>
            </a:r>
            <a:br>
              <a:rPr lang="tr-TR" sz="2000" b="0" dirty="0" smtClean="0"/>
            </a:br>
            <a:r>
              <a:rPr lang="tr-TR" sz="2000" b="0" dirty="0" smtClean="0"/>
              <a:t> - Anneden </a:t>
            </a:r>
            <a:r>
              <a:rPr lang="tr-TR" sz="2000" b="0" dirty="0" err="1" smtClean="0"/>
              <a:t>alInan</a:t>
            </a:r>
            <a:r>
              <a:rPr lang="tr-TR" sz="2000" b="0" dirty="0" smtClean="0"/>
              <a:t> kanda bebeğe ait çok az miktarda da olsa DNA FRAGMANLARI VARDIR. </a:t>
            </a:r>
            <a:br>
              <a:rPr lang="tr-TR" sz="2000" b="0" dirty="0" smtClean="0"/>
            </a:br>
            <a:r>
              <a:rPr lang="tr-TR" sz="2000" b="0" dirty="0" smtClean="0"/>
              <a:t/>
            </a:r>
            <a:br>
              <a:rPr lang="tr-TR" sz="2000" b="0" dirty="0" smtClean="0"/>
            </a:br>
            <a:r>
              <a:rPr lang="tr-TR" sz="2000" b="0" dirty="0" smtClean="0"/>
              <a:t>- Bu DNA gelişen yeni nesil dizileme teknolojileri </a:t>
            </a:r>
            <a:r>
              <a:rPr lang="tr-TR" sz="2000" b="0" dirty="0" err="1" smtClean="0"/>
              <a:t>kullanIlarak</a:t>
            </a:r>
            <a:r>
              <a:rPr lang="tr-TR" sz="2000" b="0" dirty="0" smtClean="0"/>
              <a:t> </a:t>
            </a:r>
            <a:r>
              <a:rPr lang="tr-TR" sz="2000" b="0" dirty="0" err="1" smtClean="0"/>
              <a:t>incelenIR</a:t>
            </a:r>
            <a:endParaRPr lang="tr-TR" sz="2000" dirty="0">
              <a:solidFill>
                <a:srgbClr val="008000"/>
              </a:solidFill>
              <a:latin typeface="Bradley Hand ITC" pitchFamily="66" charset="0"/>
            </a:endParaRPr>
          </a:p>
        </p:txBody>
      </p:sp>
      <p:sp>
        <p:nvSpPr>
          <p:cNvPr id="6" name="TextBox 5"/>
          <p:cNvSpPr txBox="1"/>
          <p:nvPr/>
        </p:nvSpPr>
        <p:spPr>
          <a:xfrm>
            <a:off x="1295400" y="2133600"/>
            <a:ext cx="1219200" cy="584776"/>
          </a:xfrm>
          <a:prstGeom prst="rect">
            <a:avLst/>
          </a:prstGeom>
          <a:noFill/>
        </p:spPr>
        <p:txBody>
          <a:bodyPr wrap="square" rtlCol="0">
            <a:spAutoFit/>
          </a:bodyPr>
          <a:lstStyle/>
          <a:p>
            <a:endParaRPr lang="en-US" sz="3200" b="1" dirty="0" smtClean="0">
              <a:solidFill>
                <a:srgbClr val="FF0000">
                  <a:alpha val="40000"/>
                </a:srgbClr>
              </a:solidFill>
              <a:cs typeface="Arial" pitchFamily="34" charset="0"/>
            </a:endParaRPr>
          </a:p>
        </p:txBody>
      </p:sp>
      <p:sp>
        <p:nvSpPr>
          <p:cNvPr id="7" name="TextBox 6"/>
          <p:cNvSpPr txBox="1"/>
          <p:nvPr/>
        </p:nvSpPr>
        <p:spPr>
          <a:xfrm>
            <a:off x="32511" y="13534"/>
            <a:ext cx="7924800" cy="707886"/>
          </a:xfrm>
          <a:prstGeom prst="rect">
            <a:avLst/>
          </a:prstGeom>
          <a:noFill/>
        </p:spPr>
        <p:txBody>
          <a:bodyPr wrap="square" rtlCol="0">
            <a:normAutofit/>
          </a:bodyPr>
          <a:lstStyle/>
          <a:p>
            <a:r>
              <a:rPr lang="tr-TR" sz="4000" b="1" dirty="0" smtClean="0">
                <a:solidFill>
                  <a:srgbClr val="0000FF"/>
                </a:solidFill>
              </a:rPr>
              <a:t>NİPT: </a:t>
            </a:r>
            <a:r>
              <a:rPr lang="tr-TR" sz="4000" b="1" dirty="0" err="1" smtClean="0">
                <a:solidFill>
                  <a:srgbClr val="0000FF"/>
                </a:solidFill>
              </a:rPr>
              <a:t>Non</a:t>
            </a:r>
            <a:r>
              <a:rPr lang="tr-TR" sz="4000" b="1" dirty="0" smtClean="0">
                <a:solidFill>
                  <a:srgbClr val="0000FF"/>
                </a:solidFill>
              </a:rPr>
              <a:t>-</a:t>
            </a:r>
            <a:r>
              <a:rPr lang="tr-TR" sz="4000" b="1" dirty="0" err="1" smtClean="0">
                <a:solidFill>
                  <a:srgbClr val="0000FF"/>
                </a:solidFill>
              </a:rPr>
              <a:t>invasif</a:t>
            </a:r>
            <a:r>
              <a:rPr lang="tr-TR" sz="4000" b="1" dirty="0" smtClean="0">
                <a:solidFill>
                  <a:srgbClr val="0000FF"/>
                </a:solidFill>
              </a:rPr>
              <a:t> </a:t>
            </a:r>
            <a:r>
              <a:rPr lang="tr-TR" sz="4000" b="1" dirty="0" err="1" smtClean="0">
                <a:solidFill>
                  <a:srgbClr val="0000FF"/>
                </a:solidFill>
              </a:rPr>
              <a:t>Prenatal</a:t>
            </a:r>
            <a:r>
              <a:rPr lang="tr-TR" sz="4000" b="1" dirty="0" smtClean="0">
                <a:solidFill>
                  <a:srgbClr val="0000FF"/>
                </a:solidFill>
              </a:rPr>
              <a:t> Tanı</a:t>
            </a:r>
            <a:r>
              <a:rPr lang="tr-TR" sz="4000" b="1" dirty="0" smtClean="0"/>
              <a:t> </a:t>
            </a:r>
            <a:endParaRPr lang="en-US" sz="4000" dirty="0">
              <a:solidFill>
                <a:schemeClr val="tx1">
                  <a:lumMod val="50000"/>
                  <a:lumOff val="50000"/>
                </a:schemeClr>
              </a:solidFill>
              <a:latin typeface="+mj-lt"/>
              <a:cs typeface="Arial" pitchFamily="34" charset="0"/>
            </a:endParaRPr>
          </a:p>
        </p:txBody>
      </p:sp>
      <p:sp>
        <p:nvSpPr>
          <p:cNvPr id="3" name="Text Placeholder 2"/>
          <p:cNvSpPr>
            <a:spLocks noGrp="1"/>
          </p:cNvSpPr>
          <p:nvPr>
            <p:ph type="body" idx="1"/>
          </p:nvPr>
        </p:nvSpPr>
        <p:spPr>
          <a:xfrm>
            <a:off x="381003" y="4286256"/>
            <a:ext cx="8334401" cy="1500198"/>
          </a:xfrm>
        </p:spPr>
        <p:txBody>
          <a:bodyPr>
            <a:normAutofit/>
          </a:bodyPr>
          <a:lstStyle/>
          <a:p>
            <a:pPr algn="just"/>
            <a:r>
              <a:rPr lang="tr-TR" dirty="0" err="1" smtClean="0"/>
              <a:t>Trizomi</a:t>
            </a:r>
            <a:r>
              <a:rPr lang="tr-TR" dirty="0" smtClean="0"/>
              <a:t> 21, </a:t>
            </a:r>
            <a:r>
              <a:rPr lang="tr-TR" dirty="0" err="1" smtClean="0"/>
              <a:t>trizomi</a:t>
            </a:r>
            <a:r>
              <a:rPr lang="tr-TR" dirty="0" smtClean="0"/>
              <a:t> 18 ve </a:t>
            </a:r>
            <a:r>
              <a:rPr lang="tr-TR" dirty="0" err="1" smtClean="0"/>
              <a:t>trizomi</a:t>
            </a:r>
            <a:r>
              <a:rPr lang="tr-TR" dirty="0" smtClean="0"/>
              <a:t> 13 için risk belirler. Taranan hastalıklar açısından düşük risk tespit edilmesi bebeğin kesinlikle sağlıklı olduğunu göstermez. Aynı şekilde, taranan hastalıklar açısından yüksek risk tespit edilmesi de bebeğin kesinlikle hasta olduğu anlamına gelmez. Kesin tanının koyulabilmesi için </a:t>
            </a:r>
            <a:r>
              <a:rPr lang="tr-TR" dirty="0" err="1" smtClean="0"/>
              <a:t>amniyosentez</a:t>
            </a:r>
            <a:r>
              <a:rPr lang="tr-TR" dirty="0" smtClean="0"/>
              <a:t> ya da CVS materyalinden kromozom incelemesi yapılması gereklidir.</a:t>
            </a:r>
            <a:endParaRPr lang="en-US" dirty="0"/>
          </a:p>
        </p:txBody>
      </p:sp>
      <p:sp>
        <p:nvSpPr>
          <p:cNvPr id="2" name="TextBox 1"/>
          <p:cNvSpPr txBox="1"/>
          <p:nvPr/>
        </p:nvSpPr>
        <p:spPr>
          <a:xfrm>
            <a:off x="899518" y="301566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30867501"/>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863600"/>
          </a:xfrm>
          <a:prstGeom prst="rect">
            <a:avLst/>
          </a:prstGeom>
          <a:solidFill>
            <a:srgbClr val="D59C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tr-TR"/>
          </a:p>
        </p:txBody>
      </p:sp>
      <p:sp>
        <p:nvSpPr>
          <p:cNvPr id="18436" name="Rectangle 29"/>
          <p:cNvSpPr>
            <a:spLocks noChangeArrowheads="1"/>
          </p:cNvSpPr>
          <p:nvPr/>
        </p:nvSpPr>
        <p:spPr bwMode="auto">
          <a:xfrm>
            <a:off x="372533" y="304800"/>
            <a:ext cx="846666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8575" rIns="19050" bIns="28575"/>
          <a:lstStyle/>
          <a:p>
            <a:pPr algn="ctr" defTabSz="950913">
              <a:lnSpc>
                <a:spcPts val="2700"/>
              </a:lnSpc>
              <a:tabLst>
                <a:tab pos="476250" algn="l"/>
                <a:tab pos="950913" algn="l"/>
                <a:tab pos="1427163" algn="l"/>
              </a:tabLst>
            </a:pPr>
            <a:r>
              <a:rPr lang="tr-TR" sz="2800" dirty="0" err="1" smtClean="0">
                <a:solidFill>
                  <a:schemeClr val="tx2"/>
                </a:solidFill>
              </a:rPr>
              <a:t>Maternal</a:t>
            </a:r>
            <a:r>
              <a:rPr lang="tr-TR" sz="2800" dirty="0" smtClean="0">
                <a:solidFill>
                  <a:schemeClr val="tx2"/>
                </a:solidFill>
              </a:rPr>
              <a:t> yaş?</a:t>
            </a:r>
            <a:endParaRPr lang="en-US" sz="2500" dirty="0">
              <a:solidFill>
                <a:srgbClr val="E3E3E3"/>
              </a:solidFill>
              <a:latin typeface="Goudy" charset="0"/>
            </a:endParaRPr>
          </a:p>
        </p:txBody>
      </p:sp>
      <p:sp>
        <p:nvSpPr>
          <p:cNvPr id="18438" name="Rectangle 34"/>
          <p:cNvSpPr>
            <a:spLocks noGrp="1" noChangeArrowheads="1"/>
          </p:cNvSpPr>
          <p:nvPr>
            <p:ph type="body" sz="half" idx="1"/>
          </p:nvPr>
        </p:nvSpPr>
        <p:spPr>
          <a:xfrm>
            <a:off x="1" y="1143000"/>
            <a:ext cx="4419599" cy="5029200"/>
          </a:xfrm>
        </p:spPr>
        <p:txBody>
          <a:bodyPr>
            <a:normAutofit/>
          </a:bodyPr>
          <a:lstStyle/>
          <a:p>
            <a:pPr eaLnBrk="0" hangingPunct="0">
              <a:spcBef>
                <a:spcPct val="50000"/>
              </a:spcBef>
              <a:defRPr/>
            </a:pPr>
            <a:r>
              <a:rPr lang="tr-TR" sz="2400" dirty="0">
                <a:latin typeface="Times New Roman" charset="0"/>
              </a:rPr>
              <a:t>Maternal oositler </a:t>
            </a:r>
            <a:r>
              <a:rPr lang="tr-TR" sz="2400" dirty="0" err="1">
                <a:latin typeface="Times New Roman" charset="0"/>
              </a:rPr>
              <a:t>puperteden</a:t>
            </a:r>
            <a:r>
              <a:rPr lang="tr-TR" sz="2400" dirty="0">
                <a:latin typeface="Times New Roman" charset="0"/>
              </a:rPr>
              <a:t> </a:t>
            </a:r>
            <a:r>
              <a:rPr lang="tr-TR" sz="2400" dirty="0" smtClean="0">
                <a:latin typeface="Times New Roman" charset="0"/>
              </a:rPr>
              <a:t>itibaren </a:t>
            </a:r>
            <a:r>
              <a:rPr lang="tr-TR" sz="2400" dirty="0">
                <a:latin typeface="Times New Roman" charset="0"/>
              </a:rPr>
              <a:t>normal dağılımlarını etkilerler. </a:t>
            </a:r>
            <a:r>
              <a:rPr lang="tr-TR" sz="2400" b="1" i="1" dirty="0" err="1">
                <a:solidFill>
                  <a:srgbClr val="FF0066"/>
                </a:solidFill>
                <a:latin typeface="Times New Roman" charset="0"/>
              </a:rPr>
              <a:t>Profaz</a:t>
            </a:r>
            <a:r>
              <a:rPr lang="tr-TR" sz="2400" b="1" i="1" dirty="0">
                <a:solidFill>
                  <a:srgbClr val="FF0066"/>
                </a:solidFill>
                <a:latin typeface="Times New Roman" charset="0"/>
              </a:rPr>
              <a:t> I deki </a:t>
            </a:r>
            <a:r>
              <a:rPr lang="tr-TR" sz="2400" b="1" i="1" dirty="0" err="1" smtClean="0">
                <a:solidFill>
                  <a:srgbClr val="FF0066"/>
                </a:solidFill>
                <a:latin typeface="Times New Roman" charset="0"/>
              </a:rPr>
              <a:t>Diploten</a:t>
            </a:r>
            <a:r>
              <a:rPr lang="tr-TR" sz="2400" dirty="0" smtClean="0">
                <a:latin typeface="Times New Roman" charset="0"/>
              </a:rPr>
              <a:t> </a:t>
            </a:r>
            <a:r>
              <a:rPr lang="tr-TR" sz="2400" dirty="0">
                <a:latin typeface="Times New Roman" charset="0"/>
              </a:rPr>
              <a:t>aşamasında yıllarca dejenere olmadan </a:t>
            </a:r>
            <a:r>
              <a:rPr lang="tr-TR" sz="2400" dirty="0" smtClean="0">
                <a:latin typeface="Times New Roman" charset="0"/>
              </a:rPr>
              <a:t>beklemektedirler. </a:t>
            </a:r>
            <a:endParaRPr lang="tr-TR" sz="2400" dirty="0">
              <a:latin typeface="Times New Roman" charset="0"/>
            </a:endParaRPr>
          </a:p>
          <a:p>
            <a:pPr eaLnBrk="0" hangingPunct="0">
              <a:spcBef>
                <a:spcPct val="50000"/>
              </a:spcBef>
              <a:defRPr/>
            </a:pPr>
            <a:r>
              <a:rPr lang="tr-TR" sz="2400" dirty="0">
                <a:latin typeface="Times New Roman" charset="0"/>
              </a:rPr>
              <a:t>Bu bekleme sırasında   Radyasyon, kimyasal </a:t>
            </a:r>
            <a:r>
              <a:rPr lang="tr-TR" sz="2400" dirty="0" err="1">
                <a:latin typeface="Times New Roman" charset="0"/>
              </a:rPr>
              <a:t>mutajenler</a:t>
            </a:r>
            <a:r>
              <a:rPr lang="tr-TR" sz="2400" dirty="0">
                <a:latin typeface="Times New Roman" charset="0"/>
              </a:rPr>
              <a:t>, enfeksiyonlar, anormal </a:t>
            </a:r>
            <a:r>
              <a:rPr lang="tr-TR" sz="2400" dirty="0" err="1">
                <a:latin typeface="Times New Roman" charset="0"/>
              </a:rPr>
              <a:t>metabolik</a:t>
            </a:r>
            <a:r>
              <a:rPr lang="tr-TR" sz="2400" dirty="0">
                <a:latin typeface="Times New Roman" charset="0"/>
              </a:rPr>
              <a:t> etkenler...</a:t>
            </a:r>
            <a:r>
              <a:rPr lang="tr-TR" sz="2400" dirty="0" err="1">
                <a:latin typeface="Times New Roman" charset="0"/>
              </a:rPr>
              <a:t>vs</a:t>
            </a:r>
            <a:r>
              <a:rPr lang="tr-TR" sz="2400" dirty="0">
                <a:latin typeface="Times New Roman" charset="0"/>
              </a:rPr>
              <a:t> </a:t>
            </a:r>
            <a:r>
              <a:rPr lang="tr-TR" sz="2400" dirty="0" smtClean="0">
                <a:latin typeface="Times New Roman" charset="0"/>
              </a:rPr>
              <a:t>kromozomların bölünme kusurlarına neden olurlar</a:t>
            </a:r>
            <a:endParaRPr lang="tr-TR" sz="2400" dirty="0">
              <a:latin typeface="Times New Roman" charset="0"/>
            </a:endParaRPr>
          </a:p>
          <a:p>
            <a:pPr eaLnBrk="1" hangingPunct="1">
              <a:lnSpc>
                <a:spcPct val="120000"/>
              </a:lnSpc>
            </a:pPr>
            <a:endParaRPr lang="tr-TR" sz="2400" dirty="0">
              <a:latin typeface="Verdana" charset="0"/>
            </a:endParaRPr>
          </a:p>
        </p:txBody>
      </p:sp>
      <p:sp>
        <p:nvSpPr>
          <p:cNvPr id="35" name="Rectangle 34"/>
          <p:cNvSpPr txBox="1">
            <a:spLocks noChangeArrowheads="1"/>
          </p:cNvSpPr>
          <p:nvPr/>
        </p:nvSpPr>
        <p:spPr>
          <a:xfrm>
            <a:off x="4953000" y="990600"/>
            <a:ext cx="41910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spcBef>
                <a:spcPct val="50000"/>
              </a:spcBef>
              <a:defRPr/>
            </a:pPr>
            <a:r>
              <a:rPr lang="tr-TR" sz="2400" dirty="0">
                <a:latin typeface="Times New Roman" charset="0"/>
              </a:rPr>
              <a:t>Genellikle </a:t>
            </a:r>
            <a:r>
              <a:rPr lang="tr-TR" sz="2400" dirty="0" err="1">
                <a:latin typeface="Times New Roman" charset="0"/>
              </a:rPr>
              <a:t>Mayoz</a:t>
            </a:r>
            <a:r>
              <a:rPr lang="tr-TR" sz="2400" dirty="0">
                <a:latin typeface="Times New Roman" charset="0"/>
              </a:rPr>
              <a:t> I (%80) ve </a:t>
            </a:r>
            <a:r>
              <a:rPr lang="tr-TR" sz="2400" dirty="0" err="1">
                <a:latin typeface="Times New Roman" charset="0"/>
              </a:rPr>
              <a:t>bazan</a:t>
            </a:r>
            <a:r>
              <a:rPr lang="tr-TR" sz="2400" dirty="0">
                <a:latin typeface="Times New Roman" charset="0"/>
              </a:rPr>
              <a:t> de </a:t>
            </a:r>
            <a:r>
              <a:rPr lang="tr-TR" sz="2400" dirty="0" err="1" smtClean="0">
                <a:latin typeface="Times New Roman" charset="0"/>
              </a:rPr>
              <a:t>Mayoz</a:t>
            </a:r>
            <a:r>
              <a:rPr lang="tr-TR" sz="2400" dirty="0" smtClean="0">
                <a:latin typeface="Times New Roman" charset="0"/>
              </a:rPr>
              <a:t> </a:t>
            </a:r>
            <a:r>
              <a:rPr lang="tr-TR" sz="2400" dirty="0">
                <a:latin typeface="Times New Roman" charset="0"/>
              </a:rPr>
              <a:t>II deki kromozom </a:t>
            </a:r>
            <a:r>
              <a:rPr lang="tr-TR" sz="2400" dirty="0" smtClean="0">
                <a:latin typeface="Times New Roman" charset="0"/>
              </a:rPr>
              <a:t>ayrılamaması </a:t>
            </a:r>
            <a:r>
              <a:rPr lang="tr-TR" sz="2400" dirty="0">
                <a:latin typeface="Times New Roman" charset="0"/>
              </a:rPr>
              <a:t>yada </a:t>
            </a:r>
            <a:r>
              <a:rPr lang="tr-TR" sz="2400" dirty="0" err="1">
                <a:latin typeface="Times New Roman" charset="0"/>
              </a:rPr>
              <a:t>anafazda</a:t>
            </a:r>
            <a:r>
              <a:rPr lang="tr-TR" sz="2400" dirty="0">
                <a:latin typeface="Times New Roman" charset="0"/>
              </a:rPr>
              <a:t> geri kalması sonucu </a:t>
            </a:r>
            <a:r>
              <a:rPr lang="tr-TR" sz="2400" dirty="0" smtClean="0">
                <a:latin typeface="Times New Roman" charset="0"/>
              </a:rPr>
              <a:t>yaşa bağlı </a:t>
            </a:r>
            <a:r>
              <a:rPr lang="tr-TR" sz="2400" dirty="0" err="1">
                <a:latin typeface="Times New Roman" charset="0"/>
              </a:rPr>
              <a:t>trizomi</a:t>
            </a:r>
            <a:r>
              <a:rPr lang="tr-TR" sz="2400" dirty="0">
                <a:latin typeface="Times New Roman" charset="0"/>
              </a:rPr>
              <a:t> 21 olguları oluşmaktadır</a:t>
            </a:r>
            <a:r>
              <a:rPr lang="tr-TR" sz="2400" dirty="0" smtClean="0">
                <a:latin typeface="Times New Roman" charset="0"/>
              </a:rPr>
              <a:t>.</a:t>
            </a:r>
          </a:p>
          <a:p>
            <a:pPr eaLnBrk="0" hangingPunct="0">
              <a:spcBef>
                <a:spcPct val="50000"/>
              </a:spcBef>
              <a:defRPr/>
            </a:pPr>
            <a:endParaRPr lang="tr-TR" sz="2400" dirty="0">
              <a:latin typeface="Times New Roman" charset="0"/>
            </a:endParaRPr>
          </a:p>
          <a:p>
            <a:pPr eaLnBrk="0" hangingPunct="0">
              <a:spcBef>
                <a:spcPct val="50000"/>
              </a:spcBef>
              <a:defRPr/>
            </a:pPr>
            <a:r>
              <a:rPr lang="tr-TR" sz="2400" dirty="0" smtClean="0">
                <a:latin typeface="Times New Roman" charset="0"/>
              </a:rPr>
              <a:t>Klasik </a:t>
            </a:r>
            <a:r>
              <a:rPr lang="tr-TR" sz="2400" dirty="0">
                <a:latin typeface="Times New Roman" charset="0"/>
              </a:rPr>
              <a:t>tip </a:t>
            </a:r>
            <a:r>
              <a:rPr lang="tr-TR" sz="2400" dirty="0" err="1">
                <a:latin typeface="Times New Roman" charset="0"/>
              </a:rPr>
              <a:t>trizomi</a:t>
            </a:r>
            <a:r>
              <a:rPr lang="tr-TR" sz="2400" dirty="0">
                <a:latin typeface="Times New Roman" charset="0"/>
              </a:rPr>
              <a:t> 21 deki;</a:t>
            </a:r>
          </a:p>
          <a:p>
            <a:pPr eaLnBrk="0" hangingPunct="0">
              <a:spcBef>
                <a:spcPct val="50000"/>
              </a:spcBef>
              <a:buNone/>
              <a:defRPr/>
            </a:pPr>
            <a:r>
              <a:rPr lang="tr-TR" sz="2400" dirty="0" smtClean="0">
                <a:latin typeface="Times New Roman" charset="0"/>
              </a:rPr>
              <a:t>     </a:t>
            </a:r>
            <a:r>
              <a:rPr lang="tr-TR" sz="2400" dirty="0" err="1" smtClean="0">
                <a:latin typeface="Times New Roman" charset="0"/>
              </a:rPr>
              <a:t>Extra</a:t>
            </a:r>
            <a:r>
              <a:rPr lang="tr-TR" sz="2400" dirty="0" smtClean="0">
                <a:latin typeface="Times New Roman" charset="0"/>
              </a:rPr>
              <a:t> </a:t>
            </a:r>
            <a:r>
              <a:rPr lang="tr-TR" sz="2400" dirty="0">
                <a:latin typeface="Times New Roman" charset="0"/>
              </a:rPr>
              <a:t>21 </a:t>
            </a:r>
            <a:r>
              <a:rPr lang="tr-TR" sz="2400" dirty="0" err="1">
                <a:latin typeface="Times New Roman" charset="0"/>
              </a:rPr>
              <a:t>nolu</a:t>
            </a:r>
            <a:r>
              <a:rPr lang="tr-TR" sz="2400" dirty="0">
                <a:latin typeface="Times New Roman" charset="0"/>
              </a:rPr>
              <a:t> kromozom </a:t>
            </a:r>
            <a:r>
              <a:rPr lang="tr-TR" sz="2400" dirty="0" smtClean="0">
                <a:latin typeface="Times New Roman" charset="0"/>
              </a:rPr>
              <a:t>	</a:t>
            </a:r>
          </a:p>
          <a:p>
            <a:pPr eaLnBrk="0" hangingPunct="0">
              <a:spcBef>
                <a:spcPct val="50000"/>
              </a:spcBef>
              <a:buNone/>
              <a:defRPr/>
            </a:pPr>
            <a:r>
              <a:rPr lang="tr-TR" sz="2400" dirty="0" smtClean="0">
                <a:latin typeface="Times New Roman" charset="0"/>
              </a:rPr>
              <a:t>     - %</a:t>
            </a:r>
            <a:r>
              <a:rPr lang="tr-TR" sz="2400" dirty="0">
                <a:latin typeface="Times New Roman" charset="0"/>
              </a:rPr>
              <a:t>90 Maternal kökenli </a:t>
            </a:r>
          </a:p>
          <a:p>
            <a:pPr marL="0" indent="0" eaLnBrk="0" hangingPunct="0">
              <a:spcBef>
                <a:spcPct val="50000"/>
              </a:spcBef>
              <a:buNone/>
              <a:defRPr/>
            </a:pPr>
            <a:r>
              <a:rPr lang="tr-TR" sz="2400" dirty="0" smtClean="0">
                <a:latin typeface="Times New Roman" charset="0"/>
              </a:rPr>
              <a:t>     - %</a:t>
            </a:r>
            <a:r>
              <a:rPr lang="tr-TR" sz="2400" dirty="0">
                <a:latin typeface="Times New Roman" charset="0"/>
              </a:rPr>
              <a:t>10 </a:t>
            </a:r>
            <a:r>
              <a:rPr lang="tr-TR" sz="2400" dirty="0" err="1">
                <a:latin typeface="Times New Roman" charset="0"/>
              </a:rPr>
              <a:t>paternal</a:t>
            </a:r>
            <a:r>
              <a:rPr lang="tr-TR" sz="2400" dirty="0">
                <a:latin typeface="Times New Roman" charset="0"/>
              </a:rPr>
              <a:t> kökenlidir. </a:t>
            </a:r>
          </a:p>
          <a:p>
            <a:pPr eaLnBrk="0" hangingPunct="0">
              <a:spcBef>
                <a:spcPct val="50000"/>
              </a:spcBef>
              <a:defRPr/>
            </a:pPr>
            <a:endParaRPr lang="tr-TR" sz="2400" dirty="0">
              <a:latin typeface="Times New Roman" charset="0"/>
            </a:endParaRPr>
          </a:p>
          <a:p>
            <a:pPr>
              <a:lnSpc>
                <a:spcPct val="120000"/>
              </a:lnSpc>
            </a:pPr>
            <a:endParaRPr lang="tr-TR" sz="2400" dirty="0">
              <a:latin typeface="Verdana" charset="0"/>
            </a:endParaRPr>
          </a:p>
        </p:txBody>
      </p:sp>
    </p:spTree>
    <p:extLst>
      <p:ext uri="{BB962C8B-B14F-4D97-AF65-F5344CB8AC3E}">
        <p14:creationId xmlns:p14="http://schemas.microsoft.com/office/powerpoint/2010/main" val="282351808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152400"/>
            <a:ext cx="9042401" cy="863600"/>
          </a:xfrm>
          <a:prstGeom prst="rect">
            <a:avLst/>
          </a:prstGeom>
          <a:solidFill>
            <a:srgbClr val="D59C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tr-TR"/>
          </a:p>
        </p:txBody>
      </p:sp>
      <p:sp>
        <p:nvSpPr>
          <p:cNvPr id="18436" name="Rectangle 29"/>
          <p:cNvSpPr>
            <a:spLocks noChangeArrowheads="1"/>
          </p:cNvSpPr>
          <p:nvPr/>
        </p:nvSpPr>
        <p:spPr bwMode="auto">
          <a:xfrm>
            <a:off x="372533" y="304800"/>
            <a:ext cx="846666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8575" rIns="19050" bIns="28575"/>
          <a:lstStyle/>
          <a:p>
            <a:pPr algn="ctr" defTabSz="950913">
              <a:lnSpc>
                <a:spcPts val="2700"/>
              </a:lnSpc>
              <a:tabLst>
                <a:tab pos="476250" algn="l"/>
                <a:tab pos="950913" algn="l"/>
                <a:tab pos="1427163" algn="l"/>
              </a:tabLst>
            </a:pPr>
            <a:r>
              <a:rPr lang="tr-TR" sz="2800" dirty="0" err="1" smtClean="0">
                <a:solidFill>
                  <a:schemeClr val="tx2"/>
                </a:solidFill>
              </a:rPr>
              <a:t>Maternal</a:t>
            </a:r>
            <a:r>
              <a:rPr lang="tr-TR" sz="2800" dirty="0" smtClean="0">
                <a:solidFill>
                  <a:schemeClr val="tx2"/>
                </a:solidFill>
              </a:rPr>
              <a:t> yaş?</a:t>
            </a:r>
            <a:endParaRPr lang="en-US" sz="2500" dirty="0">
              <a:solidFill>
                <a:srgbClr val="E3E3E3"/>
              </a:solidFill>
              <a:latin typeface="Goudy" charset="0"/>
            </a:endParaRPr>
          </a:p>
        </p:txBody>
      </p:sp>
      <p:sp>
        <p:nvSpPr>
          <p:cNvPr id="18438" name="Rectangle 34"/>
          <p:cNvSpPr>
            <a:spLocks noGrp="1" noChangeArrowheads="1"/>
          </p:cNvSpPr>
          <p:nvPr>
            <p:ph type="body" sz="half" idx="1"/>
          </p:nvPr>
        </p:nvSpPr>
        <p:spPr>
          <a:xfrm>
            <a:off x="1" y="1143000"/>
            <a:ext cx="4419599" cy="5029200"/>
          </a:xfrm>
        </p:spPr>
        <p:txBody>
          <a:bodyPr>
            <a:normAutofit/>
          </a:bodyPr>
          <a:lstStyle/>
          <a:p>
            <a:pPr eaLnBrk="0" hangingPunct="0">
              <a:spcBef>
                <a:spcPct val="50000"/>
              </a:spcBef>
              <a:defRPr/>
            </a:pPr>
            <a:r>
              <a:rPr lang="tr-TR" sz="2400" dirty="0">
                <a:latin typeface="Times New Roman" charset="0"/>
              </a:rPr>
              <a:t>Otozomal kromozomlardan hangi kromozomu tutarsa tutsun iki tür </a:t>
            </a:r>
            <a:r>
              <a:rPr lang="tr-TR" sz="2400" dirty="0" err="1">
                <a:latin typeface="Times New Roman" charset="0"/>
              </a:rPr>
              <a:t>ovum</a:t>
            </a:r>
            <a:r>
              <a:rPr lang="tr-TR" sz="2400" dirty="0">
                <a:latin typeface="Times New Roman" charset="0"/>
              </a:rPr>
              <a:t> ortaya çıkar.</a:t>
            </a:r>
          </a:p>
          <a:p>
            <a:pPr eaLnBrk="1" hangingPunct="1">
              <a:lnSpc>
                <a:spcPct val="120000"/>
              </a:lnSpc>
            </a:pPr>
            <a:endParaRPr lang="tr-TR" sz="2400" dirty="0">
              <a:latin typeface="Verdana" charset="0"/>
            </a:endParaRPr>
          </a:p>
        </p:txBody>
      </p:sp>
      <p:sp>
        <p:nvSpPr>
          <p:cNvPr id="35" name="Rectangle 34"/>
          <p:cNvSpPr txBox="1">
            <a:spLocks noChangeArrowheads="1"/>
          </p:cNvSpPr>
          <p:nvPr/>
        </p:nvSpPr>
        <p:spPr>
          <a:xfrm>
            <a:off x="4953000" y="990600"/>
            <a:ext cx="41910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spcBef>
                <a:spcPct val="50000"/>
              </a:spcBef>
              <a:defRPr/>
            </a:pPr>
            <a:endParaRPr lang="tr-TR" sz="2400" dirty="0">
              <a:latin typeface="Times New Roman" charset="0"/>
            </a:endParaRPr>
          </a:p>
          <a:p>
            <a:pPr>
              <a:lnSpc>
                <a:spcPct val="120000"/>
              </a:lnSpc>
            </a:pPr>
            <a:endParaRPr lang="tr-TR" sz="2400" dirty="0">
              <a:latin typeface="Verdana" charset="0"/>
            </a:endParaRPr>
          </a:p>
        </p:txBody>
      </p:sp>
      <p:sp>
        <p:nvSpPr>
          <p:cNvPr id="2" name="Rectangle 1"/>
          <p:cNvSpPr/>
          <p:nvPr/>
        </p:nvSpPr>
        <p:spPr>
          <a:xfrm>
            <a:off x="2286000" y="2413338"/>
            <a:ext cx="4572000" cy="369332"/>
          </a:xfrm>
          <a:prstGeom prst="rect">
            <a:avLst/>
          </a:prstGeom>
        </p:spPr>
        <p:txBody>
          <a:bodyPr>
            <a:spAutoFit/>
          </a:bodyPr>
          <a:lstStyle/>
          <a:p>
            <a:pPr eaLnBrk="0" hangingPunct="0">
              <a:spcBef>
                <a:spcPct val="50000"/>
              </a:spcBef>
              <a:defRPr/>
            </a:pPr>
            <a:endParaRPr lang="tr-TR" dirty="0">
              <a:latin typeface="Times New Roman" charset="0"/>
            </a:endParaRPr>
          </a:p>
        </p:txBody>
      </p:sp>
      <p:sp>
        <p:nvSpPr>
          <p:cNvPr id="7" name="Rectangle 34"/>
          <p:cNvSpPr txBox="1">
            <a:spLocks noChangeArrowheads="1"/>
          </p:cNvSpPr>
          <p:nvPr/>
        </p:nvSpPr>
        <p:spPr>
          <a:xfrm>
            <a:off x="3962400" y="1143000"/>
            <a:ext cx="5334000" cy="5334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hangingPunct="0">
              <a:spcBef>
                <a:spcPct val="50000"/>
              </a:spcBef>
              <a:buNone/>
              <a:defRPr/>
            </a:pPr>
            <a:r>
              <a:rPr lang="tr-TR" sz="2400" dirty="0">
                <a:latin typeface="Times New Roman" charset="0"/>
              </a:rPr>
              <a:t>1- </a:t>
            </a:r>
            <a:r>
              <a:rPr lang="tr-TR" sz="2400" dirty="0" err="1">
                <a:latin typeface="Times New Roman" charset="0"/>
              </a:rPr>
              <a:t>O</a:t>
            </a:r>
            <a:r>
              <a:rPr lang="tr-TR" sz="2400" dirty="0" err="1" smtClean="0">
                <a:latin typeface="Times New Roman" charset="0"/>
              </a:rPr>
              <a:t>vumlardan</a:t>
            </a:r>
            <a:r>
              <a:rPr lang="tr-TR" sz="2400" dirty="0" smtClean="0">
                <a:latin typeface="Times New Roman" charset="0"/>
              </a:rPr>
              <a:t> </a:t>
            </a:r>
            <a:r>
              <a:rPr lang="tr-TR" sz="2400" dirty="0">
                <a:latin typeface="Times New Roman" charset="0"/>
              </a:rPr>
              <a:t>birinde </a:t>
            </a:r>
            <a:r>
              <a:rPr lang="tr-TR" sz="2400" dirty="0">
                <a:solidFill>
                  <a:srgbClr val="FF0000"/>
                </a:solidFill>
                <a:latin typeface="Times New Roman" charset="0"/>
              </a:rPr>
              <a:t>2 adet 21</a:t>
            </a:r>
            <a:r>
              <a:rPr lang="tr-TR" sz="2400" dirty="0">
                <a:latin typeface="Times New Roman" charset="0"/>
              </a:rPr>
              <a:t> </a:t>
            </a:r>
            <a:r>
              <a:rPr lang="tr-TR" sz="2400" dirty="0" err="1" smtClean="0">
                <a:latin typeface="Times New Roman" charset="0"/>
              </a:rPr>
              <a:t>nolu</a:t>
            </a:r>
            <a:endParaRPr lang="tr-TR" sz="2400" dirty="0" smtClean="0">
              <a:latin typeface="Times New Roman" charset="0"/>
            </a:endParaRPr>
          </a:p>
          <a:p>
            <a:pPr marL="0" indent="0" eaLnBrk="0" hangingPunct="0">
              <a:spcBef>
                <a:spcPct val="50000"/>
              </a:spcBef>
              <a:buNone/>
              <a:defRPr/>
            </a:pPr>
            <a:r>
              <a:rPr lang="tr-TR" sz="2400" dirty="0" smtClean="0">
                <a:latin typeface="Times New Roman" charset="0"/>
              </a:rPr>
              <a:t> </a:t>
            </a:r>
            <a:r>
              <a:rPr lang="tr-TR" sz="2400" dirty="0">
                <a:latin typeface="Times New Roman" charset="0"/>
              </a:rPr>
              <a:t>kromozom bulunur. Bu yumurtayı </a:t>
            </a:r>
            <a:r>
              <a:rPr lang="tr-TR" sz="2400" dirty="0" smtClean="0">
                <a:latin typeface="Times New Roman" charset="0"/>
              </a:rPr>
              <a:t>normal</a:t>
            </a:r>
          </a:p>
          <a:p>
            <a:pPr marL="0" indent="0" eaLnBrk="0" hangingPunct="0">
              <a:spcBef>
                <a:spcPct val="50000"/>
              </a:spcBef>
              <a:buNone/>
              <a:defRPr/>
            </a:pPr>
            <a:r>
              <a:rPr lang="tr-TR" sz="2400" dirty="0" smtClean="0">
                <a:latin typeface="Times New Roman" charset="0"/>
              </a:rPr>
              <a:t>bir </a:t>
            </a:r>
            <a:r>
              <a:rPr lang="tr-TR" sz="2400" dirty="0">
                <a:latin typeface="Times New Roman" charset="0"/>
              </a:rPr>
              <a:t>sperm </a:t>
            </a:r>
            <a:r>
              <a:rPr lang="tr-TR" sz="2400" dirty="0" err="1">
                <a:latin typeface="Times New Roman" charset="0"/>
              </a:rPr>
              <a:t>fertilize</a:t>
            </a:r>
            <a:r>
              <a:rPr lang="tr-TR" sz="2400" dirty="0">
                <a:latin typeface="Times New Roman" charset="0"/>
              </a:rPr>
              <a:t> ederse trizomi-21 oluşur</a:t>
            </a:r>
            <a:r>
              <a:rPr lang="tr-TR" sz="2400" dirty="0" smtClean="0">
                <a:latin typeface="Times New Roman" charset="0"/>
              </a:rPr>
              <a:t>.</a:t>
            </a:r>
          </a:p>
          <a:p>
            <a:pPr marL="0" indent="0" eaLnBrk="0" hangingPunct="0">
              <a:spcBef>
                <a:spcPct val="50000"/>
              </a:spcBef>
              <a:buNone/>
              <a:defRPr/>
            </a:pPr>
            <a:r>
              <a:rPr lang="tr-TR" sz="2400" dirty="0" smtClean="0">
                <a:latin typeface="Times New Roman" charset="0"/>
              </a:rPr>
              <a:t> </a:t>
            </a:r>
            <a:r>
              <a:rPr lang="tr-TR" sz="2400" dirty="0">
                <a:solidFill>
                  <a:srgbClr val="FF0000"/>
                </a:solidFill>
                <a:latin typeface="Times New Roman" charset="0"/>
              </a:rPr>
              <a:t>Total 47 kromozom</a:t>
            </a:r>
            <a:r>
              <a:rPr lang="tr-TR" sz="2400" dirty="0">
                <a:latin typeface="Times New Roman" charset="0"/>
              </a:rPr>
              <a:t> bulunur.</a:t>
            </a:r>
          </a:p>
          <a:p>
            <a:pPr marL="0" indent="0" eaLnBrk="0" hangingPunct="0">
              <a:spcBef>
                <a:spcPct val="50000"/>
              </a:spcBef>
              <a:buNone/>
              <a:defRPr/>
            </a:pPr>
            <a:endParaRPr lang="tr-TR" sz="2400" dirty="0">
              <a:latin typeface="Times New Roman" charset="0"/>
            </a:endParaRPr>
          </a:p>
          <a:p>
            <a:pPr marL="0" indent="0" eaLnBrk="0" hangingPunct="0">
              <a:spcBef>
                <a:spcPct val="50000"/>
              </a:spcBef>
              <a:buNone/>
              <a:defRPr/>
            </a:pPr>
            <a:r>
              <a:rPr lang="tr-TR" sz="2400" dirty="0" smtClean="0">
                <a:latin typeface="Times New Roman" charset="0"/>
              </a:rPr>
              <a:t>2- Diğer </a:t>
            </a:r>
            <a:r>
              <a:rPr lang="tr-TR" sz="2400" dirty="0" err="1">
                <a:latin typeface="Times New Roman" charset="0"/>
              </a:rPr>
              <a:t>ovumda</a:t>
            </a:r>
            <a:r>
              <a:rPr lang="tr-TR" sz="2400" dirty="0">
                <a:latin typeface="Times New Roman" charset="0"/>
              </a:rPr>
              <a:t> 21 </a:t>
            </a:r>
            <a:r>
              <a:rPr lang="tr-TR" sz="2400" dirty="0" err="1">
                <a:latin typeface="Times New Roman" charset="0"/>
              </a:rPr>
              <a:t>nolu</a:t>
            </a:r>
            <a:r>
              <a:rPr lang="tr-TR" sz="2400" dirty="0">
                <a:latin typeface="Times New Roman" charset="0"/>
              </a:rPr>
              <a:t> kromozom</a:t>
            </a:r>
          </a:p>
          <a:p>
            <a:pPr marL="0" indent="0" eaLnBrk="0" hangingPunct="0">
              <a:spcBef>
                <a:spcPct val="50000"/>
              </a:spcBef>
              <a:buNone/>
              <a:defRPr/>
            </a:pPr>
            <a:r>
              <a:rPr lang="tr-TR" sz="2400" dirty="0">
                <a:latin typeface="Times New Roman" charset="0"/>
              </a:rPr>
              <a:t>bulunmaz. Bunu normal bir </a:t>
            </a:r>
            <a:r>
              <a:rPr lang="tr-TR" sz="2400" dirty="0" smtClean="0">
                <a:latin typeface="Times New Roman" charset="0"/>
              </a:rPr>
              <a:t>sperm </a:t>
            </a:r>
            <a:r>
              <a:rPr lang="tr-TR" sz="2400" dirty="0" err="1">
                <a:latin typeface="Times New Roman" charset="0"/>
              </a:rPr>
              <a:t>fertilize</a:t>
            </a:r>
            <a:r>
              <a:rPr lang="tr-TR" sz="2400" dirty="0">
                <a:latin typeface="Times New Roman" charset="0"/>
              </a:rPr>
              <a:t> </a:t>
            </a:r>
          </a:p>
          <a:p>
            <a:pPr marL="0" indent="0" eaLnBrk="0" hangingPunct="0">
              <a:spcBef>
                <a:spcPct val="50000"/>
              </a:spcBef>
              <a:buNone/>
              <a:defRPr/>
            </a:pPr>
            <a:r>
              <a:rPr lang="tr-TR" sz="2400" dirty="0">
                <a:latin typeface="Times New Roman" charset="0"/>
              </a:rPr>
              <a:t>ederse Monozomi-21 oluşur. </a:t>
            </a:r>
            <a:r>
              <a:rPr lang="tr-TR" sz="2400" dirty="0">
                <a:solidFill>
                  <a:srgbClr val="FF0000"/>
                </a:solidFill>
                <a:latin typeface="Times New Roman" charset="0"/>
              </a:rPr>
              <a:t>Total 45 </a:t>
            </a:r>
          </a:p>
          <a:p>
            <a:pPr marL="0" indent="0" eaLnBrk="0" hangingPunct="0">
              <a:spcBef>
                <a:spcPct val="50000"/>
              </a:spcBef>
              <a:buNone/>
              <a:defRPr/>
            </a:pPr>
            <a:r>
              <a:rPr lang="tr-TR" sz="2400" dirty="0">
                <a:solidFill>
                  <a:srgbClr val="FF0000"/>
                </a:solidFill>
                <a:latin typeface="Times New Roman" charset="0"/>
              </a:rPr>
              <a:t>kromozom</a:t>
            </a:r>
            <a:r>
              <a:rPr lang="tr-TR" sz="2400" dirty="0">
                <a:latin typeface="Times New Roman" charset="0"/>
              </a:rPr>
              <a:t> oluşur ve genelde yaşam </a:t>
            </a:r>
          </a:p>
          <a:p>
            <a:pPr marL="0" indent="0" eaLnBrk="0" hangingPunct="0">
              <a:spcBef>
                <a:spcPct val="50000"/>
              </a:spcBef>
              <a:buNone/>
              <a:defRPr/>
            </a:pPr>
            <a:r>
              <a:rPr lang="tr-TR" sz="2400" dirty="0">
                <a:latin typeface="Times New Roman" charset="0"/>
              </a:rPr>
              <a:t>ile </a:t>
            </a:r>
            <a:r>
              <a:rPr lang="tr-TR" sz="2400" dirty="0" smtClean="0">
                <a:latin typeface="Times New Roman" charset="0"/>
              </a:rPr>
              <a:t>bağdaşmaz.</a:t>
            </a:r>
          </a:p>
          <a:p>
            <a:pPr marL="0" indent="0" eaLnBrk="0" hangingPunct="0">
              <a:spcBef>
                <a:spcPct val="50000"/>
              </a:spcBef>
              <a:buNone/>
              <a:defRPr/>
            </a:pPr>
            <a:r>
              <a:rPr lang="tr-TR" sz="2400" dirty="0" smtClean="0">
                <a:latin typeface="Times New Roman" charset="0"/>
              </a:rPr>
              <a:t>. </a:t>
            </a:r>
          </a:p>
          <a:p>
            <a:pPr eaLnBrk="0" hangingPunct="0">
              <a:spcBef>
                <a:spcPct val="50000"/>
              </a:spcBef>
              <a:defRPr/>
            </a:pPr>
            <a:endParaRPr lang="tr-TR" sz="2400" dirty="0">
              <a:latin typeface="Times New Roman" charset="0"/>
            </a:endParaRPr>
          </a:p>
          <a:p>
            <a:pPr>
              <a:lnSpc>
                <a:spcPct val="120000"/>
              </a:lnSpc>
            </a:pPr>
            <a:endParaRPr lang="tr-TR" sz="2400" dirty="0">
              <a:latin typeface="Verdana" charset="0"/>
            </a:endParaRPr>
          </a:p>
        </p:txBody>
      </p:sp>
    </p:spTree>
    <p:extLst>
      <p:ext uri="{BB962C8B-B14F-4D97-AF65-F5344CB8AC3E}">
        <p14:creationId xmlns:p14="http://schemas.microsoft.com/office/powerpoint/2010/main" val="261436632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755576" y="332656"/>
            <a:ext cx="7696643" cy="4807768"/>
          </a:xfrm>
          <a:prstGeom prst="rect">
            <a:avLst/>
          </a:prstGeom>
          <a:noFill/>
        </p:spPr>
        <p:txBody>
          <a:bodyPr wrap="square" rtlCol="0" anchor="b" anchorCtr="0">
            <a:normAutofit fontScale="70000" lnSpcReduction="20000"/>
          </a:bodyPr>
          <a:lstStyle/>
          <a:p>
            <a:pPr algn="just">
              <a:lnSpc>
                <a:spcPct val="170000"/>
              </a:lnSpc>
            </a:pPr>
            <a:r>
              <a:rPr lang="tr-TR" sz="3200" b="1" dirty="0" smtClean="0"/>
              <a:t>Yapılan </a:t>
            </a:r>
            <a:r>
              <a:rPr lang="tr-TR" sz="3200" b="1" dirty="0"/>
              <a:t>araştırmalar kendiliğinden </a:t>
            </a:r>
            <a:r>
              <a:rPr lang="tr-TR" sz="3200" b="1" dirty="0" smtClean="0"/>
              <a:t>düşüklerin yaklaşık %60-70 inde </a:t>
            </a:r>
            <a:r>
              <a:rPr lang="tr-TR" sz="3200" b="1" dirty="0"/>
              <a:t>bir kromozom anomalisinin neden olduğunu göstermiştir</a:t>
            </a:r>
            <a:r>
              <a:rPr lang="tr-TR" sz="3200" b="1" dirty="0" smtClean="0"/>
              <a:t>.</a:t>
            </a:r>
          </a:p>
          <a:p>
            <a:pPr algn="just">
              <a:lnSpc>
                <a:spcPct val="170000"/>
              </a:lnSpc>
            </a:pPr>
            <a:endParaRPr lang="tr-TR" sz="3200" b="1" dirty="0"/>
          </a:p>
          <a:p>
            <a:pPr algn="just">
              <a:lnSpc>
                <a:spcPct val="170000"/>
              </a:lnSpc>
            </a:pPr>
            <a:r>
              <a:rPr lang="tr-TR" sz="3200" b="1" dirty="0"/>
              <a:t>Kromozom anomalisi fetüste tesadüfen ortaya çıkabileceği gibi, anne ya da babanın kendilerine herhangi bir etkisi olmayan dengeli kromozom anomalilerinden kaynaklanıyor olabilir</a:t>
            </a:r>
            <a:r>
              <a:rPr lang="tr-TR" sz="3200" b="1" dirty="0" smtClean="0"/>
              <a:t>.</a:t>
            </a:r>
          </a:p>
          <a:p>
            <a:pPr algn="just">
              <a:lnSpc>
                <a:spcPct val="170000"/>
              </a:lnSpc>
            </a:pPr>
            <a:endParaRPr lang="tr-TR" sz="3200" b="1" dirty="0"/>
          </a:p>
          <a:p>
            <a:pPr algn="just">
              <a:lnSpc>
                <a:spcPct val="170000"/>
              </a:lnSpc>
            </a:pPr>
            <a:r>
              <a:rPr lang="tr-TR" sz="3200" b="1" dirty="0"/>
              <a:t>Bu ailelere kromozom analizi ve gebeliklerinde prenatal tanı önerilir.</a:t>
            </a:r>
            <a:endParaRPr lang="tr-TR" sz="3200" dirty="0"/>
          </a:p>
          <a:p>
            <a:endParaRPr lang="en-US" sz="2400" dirty="0">
              <a:solidFill>
                <a:prstClr val="black">
                  <a:lumMod val="50000"/>
                  <a:lumOff val="50000"/>
                </a:prstClr>
              </a:solidFill>
            </a:endParaRPr>
          </a:p>
        </p:txBody>
      </p:sp>
    </p:spTree>
    <p:custDataLst>
      <p:tags r:id="rId1"/>
    </p:custDataLst>
    <p:extLst>
      <p:ext uri="{BB962C8B-B14F-4D97-AF65-F5344CB8AC3E}">
        <p14:creationId xmlns:p14="http://schemas.microsoft.com/office/powerpoint/2010/main" val="122934803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755576" y="188640"/>
            <a:ext cx="7663470" cy="5040560"/>
          </a:xfrm>
          <a:prstGeom prst="rect">
            <a:avLst/>
          </a:prstGeom>
          <a:noFill/>
        </p:spPr>
        <p:txBody>
          <a:bodyPr wrap="square" rtlCol="0" anchor="b" anchorCtr="0">
            <a:normAutofit fontScale="85000" lnSpcReduction="20000"/>
          </a:bodyPr>
          <a:lstStyle/>
          <a:p>
            <a:pPr>
              <a:lnSpc>
                <a:spcPct val="90000"/>
              </a:lnSpc>
            </a:pPr>
            <a:endParaRPr lang="tr-TR" sz="3200" b="1" dirty="0" smtClean="0"/>
          </a:p>
          <a:p>
            <a:pPr>
              <a:lnSpc>
                <a:spcPct val="90000"/>
              </a:lnSpc>
            </a:pPr>
            <a:endParaRPr lang="tr-TR" sz="3200" b="1" dirty="0"/>
          </a:p>
          <a:p>
            <a:pPr algn="just">
              <a:lnSpc>
                <a:spcPct val="160000"/>
              </a:lnSpc>
            </a:pPr>
            <a:r>
              <a:rPr lang="tr-TR" sz="3200" b="1" dirty="0" smtClean="0"/>
              <a:t>Canlı </a:t>
            </a:r>
            <a:r>
              <a:rPr lang="tr-TR" sz="3200" b="1" dirty="0" err="1"/>
              <a:t>yenidoğan</a:t>
            </a:r>
            <a:r>
              <a:rPr lang="tr-TR" sz="3200" b="1" dirty="0"/>
              <a:t> her 100 bebekten 3-4 ünde genetik veya </a:t>
            </a:r>
            <a:r>
              <a:rPr lang="tr-TR" sz="3200" b="1" dirty="0" err="1"/>
              <a:t>non</a:t>
            </a:r>
            <a:r>
              <a:rPr lang="tr-TR" sz="3200" b="1" dirty="0"/>
              <a:t>-genetik nedenlere bağlı bir hastalık görülmektedir. </a:t>
            </a:r>
          </a:p>
          <a:p>
            <a:pPr algn="just">
              <a:lnSpc>
                <a:spcPct val="160000"/>
              </a:lnSpc>
            </a:pPr>
            <a:endParaRPr lang="tr-TR" sz="3200" b="1" dirty="0"/>
          </a:p>
          <a:p>
            <a:pPr algn="just">
              <a:lnSpc>
                <a:spcPct val="160000"/>
              </a:lnSpc>
            </a:pPr>
            <a:r>
              <a:rPr lang="tr-TR" sz="3200" b="1" dirty="0"/>
              <a:t>Prenatal tanı ile tüm genetik hastalıklar ve doğumsal anomaliler saptanamaz, tümüyle sağlıklı bir çocuk için garanti verilemez.</a:t>
            </a:r>
          </a:p>
          <a:p>
            <a:endParaRPr lang="en-US" sz="2400" dirty="0">
              <a:solidFill>
                <a:prstClr val="black">
                  <a:lumMod val="50000"/>
                  <a:lumOff val="50000"/>
                </a:prstClr>
              </a:solidFill>
            </a:endParaRPr>
          </a:p>
        </p:txBody>
      </p:sp>
    </p:spTree>
    <p:custDataLst>
      <p:tags r:id="rId1"/>
    </p:custDataLst>
    <p:extLst>
      <p:ext uri="{BB962C8B-B14F-4D97-AF65-F5344CB8AC3E}">
        <p14:creationId xmlns:p14="http://schemas.microsoft.com/office/powerpoint/2010/main" val="136502486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69334" y="304800"/>
            <a:ext cx="8805333" cy="5693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a:r>
              <a:rPr lang="en-US" sz="2000" b="1" i="1" dirty="0" smtClean="0">
                <a:solidFill>
                  <a:srgbClr val="0000CC"/>
                </a:solidFill>
                <a:latin typeface="Book Antiqua" charset="0"/>
              </a:rPr>
              <a:t>“</a:t>
            </a:r>
            <a:r>
              <a:rPr lang="tr-TR" sz="2000" b="1" i="1" dirty="0" smtClean="0">
                <a:solidFill>
                  <a:srgbClr val="0000CC"/>
                </a:solidFill>
                <a:latin typeface="Book Antiqua" charset="0"/>
              </a:rPr>
              <a:t>Kusursuz insan yoktur</a:t>
            </a:r>
            <a:r>
              <a:rPr lang="en-US" sz="2000" b="1" i="1" dirty="0" smtClean="0">
                <a:solidFill>
                  <a:srgbClr val="0000CC"/>
                </a:solidFill>
                <a:latin typeface="Book Antiqua" charset="0"/>
              </a:rPr>
              <a:t> – </a:t>
            </a:r>
            <a:r>
              <a:rPr lang="tr-TR" sz="2000" b="1" i="1" dirty="0" smtClean="0">
                <a:solidFill>
                  <a:srgbClr val="0000CC"/>
                </a:solidFill>
                <a:latin typeface="Book Antiqua" charset="0"/>
              </a:rPr>
              <a:t>Hepimiz az yada çok, genetik olarak</a:t>
            </a:r>
            <a:r>
              <a:rPr lang="en-US" sz="2000" b="1" i="1" dirty="0" smtClean="0">
                <a:solidFill>
                  <a:srgbClr val="0000CC"/>
                </a:solidFill>
                <a:latin typeface="Book Antiqua" charset="0"/>
              </a:rPr>
              <a:t> </a:t>
            </a:r>
            <a:r>
              <a:rPr lang="tr-TR" sz="2000" b="1" i="1" dirty="0" err="1" smtClean="0">
                <a:solidFill>
                  <a:srgbClr val="0000CC"/>
                </a:solidFill>
                <a:latin typeface="Book Antiqua" charset="0"/>
              </a:rPr>
              <a:t>kusu</a:t>
            </a:r>
            <a:r>
              <a:rPr lang="en-US" sz="2000" b="1" i="1" dirty="0" smtClean="0">
                <a:solidFill>
                  <a:srgbClr val="0000CC"/>
                </a:solidFill>
                <a:latin typeface="Book Antiqua" charset="0"/>
              </a:rPr>
              <a:t>r</a:t>
            </a:r>
            <a:r>
              <a:rPr lang="tr-TR" sz="2000" b="1" i="1" dirty="0" err="1" smtClean="0">
                <a:solidFill>
                  <a:srgbClr val="0000CC"/>
                </a:solidFill>
                <a:latin typeface="Book Antiqua" charset="0"/>
              </a:rPr>
              <a:t>luyuz</a:t>
            </a:r>
            <a:r>
              <a:rPr lang="en-US" sz="2000" b="1" i="1" dirty="0" smtClean="0">
                <a:solidFill>
                  <a:srgbClr val="0000CC"/>
                </a:solidFill>
                <a:latin typeface="Book Antiqua" charset="0"/>
              </a:rPr>
              <a:t>.”</a:t>
            </a:r>
            <a:r>
              <a:rPr lang="tr-TR" sz="2000" b="1" i="1" dirty="0" smtClean="0">
                <a:solidFill>
                  <a:srgbClr val="0000CC"/>
                </a:solidFill>
                <a:latin typeface="Book Antiqua" charset="0"/>
              </a:rPr>
              <a:t> </a:t>
            </a:r>
            <a:r>
              <a:rPr lang="en-US" sz="2000" b="1" i="1" dirty="0" smtClean="0">
                <a:solidFill>
                  <a:srgbClr val="0000CC"/>
                </a:solidFill>
                <a:latin typeface="Book Antiqua" charset="0"/>
              </a:rPr>
              <a:t>- </a:t>
            </a:r>
            <a:r>
              <a:rPr lang="en-US" sz="2000" b="1" i="1" dirty="0" err="1" smtClean="0">
                <a:solidFill>
                  <a:srgbClr val="0000CC"/>
                </a:solidFill>
                <a:latin typeface="Book Antiqua" charset="0"/>
              </a:rPr>
              <a:t>F.Collins</a:t>
            </a:r>
            <a:endParaRPr lang="tr-TR" sz="2000" b="1" i="1" dirty="0" smtClean="0">
              <a:solidFill>
                <a:srgbClr val="0000CC"/>
              </a:solidFill>
              <a:latin typeface="Book Antiqua" charset="0"/>
            </a:endParaRPr>
          </a:p>
          <a:p>
            <a:pPr algn="ctr"/>
            <a:r>
              <a:rPr lang="tr-TR" b="1" dirty="0" smtClean="0">
                <a:latin typeface="Book Antiqua" charset="0"/>
              </a:rPr>
              <a:t>P</a:t>
            </a:r>
            <a:r>
              <a:rPr lang="en-US" b="1" dirty="0" err="1">
                <a:latin typeface="Book Antiqua" charset="0"/>
              </a:rPr>
              <a:t>renatal</a:t>
            </a:r>
            <a:r>
              <a:rPr lang="en-US" b="1" dirty="0">
                <a:latin typeface="Book Antiqua" charset="0"/>
              </a:rPr>
              <a:t> </a:t>
            </a:r>
            <a:r>
              <a:rPr lang="tr-TR" b="1" dirty="0">
                <a:latin typeface="Book Antiqua" charset="0"/>
              </a:rPr>
              <a:t>tanının amacı;</a:t>
            </a:r>
            <a:r>
              <a:rPr lang="en-US" b="1" dirty="0">
                <a:latin typeface="Book Antiqua" charset="0"/>
              </a:rPr>
              <a:t> </a:t>
            </a:r>
            <a:r>
              <a:rPr lang="tr-TR" b="1" dirty="0">
                <a:latin typeface="Book Antiqua" charset="0"/>
              </a:rPr>
              <a:t>mükemmel-kusursuz</a:t>
            </a:r>
            <a:r>
              <a:rPr lang="en-US" b="1" dirty="0">
                <a:latin typeface="Book Antiqua" charset="0"/>
              </a:rPr>
              <a:t> </a:t>
            </a:r>
            <a:r>
              <a:rPr lang="tr-TR" b="1" dirty="0">
                <a:latin typeface="Book Antiqua" charset="0"/>
              </a:rPr>
              <a:t>bebekler elde etmek değildir</a:t>
            </a:r>
            <a:r>
              <a:rPr lang="en-US" b="1" dirty="0">
                <a:latin typeface="Book Antiqua" charset="0"/>
              </a:rPr>
              <a:t>. </a:t>
            </a:r>
            <a:endParaRPr lang="tr-TR" b="1" dirty="0">
              <a:latin typeface="Book Antiqua" charset="0"/>
            </a:endParaRPr>
          </a:p>
          <a:p>
            <a:pPr algn="ctr"/>
            <a:endParaRPr lang="tr-TR" b="1" i="1" dirty="0">
              <a:solidFill>
                <a:srgbClr val="0000CC"/>
              </a:solidFill>
              <a:latin typeface="Book Antiqua" charset="0"/>
            </a:endParaRPr>
          </a:p>
          <a:p>
            <a:pPr algn="ctr"/>
            <a:endParaRPr lang="tr-TR" b="1" i="1" dirty="0">
              <a:solidFill>
                <a:srgbClr val="0000CC"/>
              </a:solidFill>
              <a:latin typeface="Book Antiqua" charset="0"/>
            </a:endParaRPr>
          </a:p>
          <a:p>
            <a:pPr algn="ctr"/>
            <a:endParaRPr lang="tr-TR" b="1" i="1" dirty="0">
              <a:solidFill>
                <a:srgbClr val="0000CC"/>
              </a:solidFill>
              <a:latin typeface="Book Antiqua" charset="0"/>
            </a:endParaRPr>
          </a:p>
          <a:p>
            <a:pPr algn="ctr"/>
            <a:endParaRPr lang="tr-TR" b="1" i="1" dirty="0">
              <a:solidFill>
                <a:srgbClr val="0000CC"/>
              </a:solidFill>
              <a:latin typeface="Book Antiqua" charset="0"/>
            </a:endParaRPr>
          </a:p>
          <a:p>
            <a:pPr algn="ctr"/>
            <a:endParaRPr lang="tr-TR" b="1" i="1" dirty="0">
              <a:solidFill>
                <a:srgbClr val="0000CC"/>
              </a:solidFill>
              <a:latin typeface="Book Antiqua" charset="0"/>
            </a:endParaRPr>
          </a:p>
          <a:p>
            <a:pPr algn="ctr"/>
            <a:endParaRPr lang="tr-TR" b="1" i="1" dirty="0">
              <a:solidFill>
                <a:srgbClr val="0000CC"/>
              </a:solidFill>
              <a:latin typeface="Book Antiqua" charset="0"/>
            </a:endParaRPr>
          </a:p>
          <a:p>
            <a:pPr algn="ctr"/>
            <a:endParaRPr lang="tr-TR" b="1" i="1" dirty="0">
              <a:solidFill>
                <a:srgbClr val="0000CC"/>
              </a:solidFill>
              <a:latin typeface="Book Antiqua" charset="0"/>
            </a:endParaRPr>
          </a:p>
          <a:p>
            <a:pPr algn="ctr"/>
            <a:endParaRPr lang="tr-TR" b="1" i="1" dirty="0">
              <a:solidFill>
                <a:srgbClr val="0000CC"/>
              </a:solidFill>
              <a:latin typeface="Book Antiqua" charset="0"/>
            </a:endParaRPr>
          </a:p>
          <a:p>
            <a:r>
              <a:rPr lang="tr-TR" b="1" dirty="0" err="1" smtClean="0">
                <a:latin typeface="Book Antiqua" charset="0"/>
              </a:rPr>
              <a:t>Prenatal</a:t>
            </a:r>
            <a:r>
              <a:rPr lang="tr-TR" b="1" dirty="0" smtClean="0">
                <a:latin typeface="Book Antiqua" charset="0"/>
              </a:rPr>
              <a:t> </a:t>
            </a:r>
            <a:r>
              <a:rPr lang="tr-TR" b="1" dirty="0">
                <a:latin typeface="Book Antiqua" charset="0"/>
              </a:rPr>
              <a:t>tanının </a:t>
            </a:r>
            <a:r>
              <a:rPr lang="tr-TR" b="1" u="sng" dirty="0" smtClean="0">
                <a:latin typeface="Book Antiqua" charset="0"/>
              </a:rPr>
              <a:t>amacı:</a:t>
            </a:r>
            <a:r>
              <a:rPr lang="en-US" b="1" u="sng" dirty="0" smtClean="0">
                <a:latin typeface="Book Antiqua" charset="0"/>
              </a:rPr>
              <a:t> </a:t>
            </a:r>
            <a:r>
              <a:rPr lang="tr-TR" b="1" dirty="0" smtClean="0">
                <a:latin typeface="Book Antiqua" charset="0"/>
              </a:rPr>
              <a:t>Ebeveynlere;</a:t>
            </a:r>
          </a:p>
          <a:p>
            <a:r>
              <a:rPr lang="tr-TR" sz="2000" b="1" dirty="0" smtClean="0">
                <a:latin typeface="Book Antiqua" charset="0"/>
              </a:rPr>
              <a:t>- Doğmamış-doğacak çocukların </a:t>
            </a:r>
            <a:r>
              <a:rPr lang="tr-TR" sz="2000" b="1" dirty="0">
                <a:latin typeface="Book Antiqua" charset="0"/>
              </a:rPr>
              <a:t>sağlığı hakkında bilgi vermek,</a:t>
            </a:r>
            <a:r>
              <a:rPr lang="en-US" sz="2000" b="1" dirty="0">
                <a:latin typeface="Book Antiqua" charset="0"/>
              </a:rPr>
              <a:t> </a:t>
            </a:r>
            <a:r>
              <a:rPr lang="tr-TR" sz="2000" b="1" dirty="0">
                <a:latin typeface="Book Antiqua" charset="0"/>
              </a:rPr>
              <a:t/>
            </a:r>
            <a:br>
              <a:rPr lang="tr-TR" sz="2000" b="1" dirty="0">
                <a:latin typeface="Book Antiqua" charset="0"/>
              </a:rPr>
            </a:br>
            <a:r>
              <a:rPr lang="tr-TR" sz="2000" b="1" dirty="0" smtClean="0">
                <a:latin typeface="Book Antiqua" charset="0"/>
              </a:rPr>
              <a:t>- Her </a:t>
            </a:r>
            <a:r>
              <a:rPr lang="tr-TR" sz="2000" b="1" dirty="0">
                <a:latin typeface="Book Antiqua" charset="0"/>
              </a:rPr>
              <a:t>ha</a:t>
            </a:r>
            <a:r>
              <a:rPr lang="en-US" sz="2000" b="1" dirty="0">
                <a:latin typeface="Book Antiqua" charset="0"/>
              </a:rPr>
              <a:t>n</a:t>
            </a:r>
            <a:r>
              <a:rPr lang="tr-TR" sz="2000" b="1" dirty="0" err="1">
                <a:latin typeface="Book Antiqua" charset="0"/>
              </a:rPr>
              <a:t>gi</a:t>
            </a:r>
            <a:r>
              <a:rPr lang="tr-TR" sz="2000" b="1" dirty="0">
                <a:latin typeface="Book Antiqua" charset="0"/>
              </a:rPr>
              <a:t> bir olumsuz durumda karar vermek </a:t>
            </a:r>
            <a:r>
              <a:rPr lang="tr-TR" sz="2000" b="1" dirty="0" smtClean="0">
                <a:latin typeface="Book Antiqua" charset="0"/>
              </a:rPr>
              <a:t>için ebeveynlere </a:t>
            </a:r>
            <a:r>
              <a:rPr lang="tr-TR" sz="2000" b="1" dirty="0">
                <a:latin typeface="Book Antiqua" charset="0"/>
              </a:rPr>
              <a:t>yardımcı olup seçenek sunmaktır</a:t>
            </a:r>
            <a:endParaRPr lang="en-US" sz="2000" b="1" dirty="0">
              <a:latin typeface="Book Antiqua" charset="0"/>
            </a:endParaRPr>
          </a:p>
        </p:txBody>
      </p:sp>
      <p:grpSp>
        <p:nvGrpSpPr>
          <p:cNvPr id="7171" name="Group 8"/>
          <p:cNvGrpSpPr>
            <a:grpSpLocks/>
          </p:cNvGrpSpPr>
          <p:nvPr/>
        </p:nvGrpSpPr>
        <p:grpSpPr bwMode="auto">
          <a:xfrm>
            <a:off x="237067" y="1785926"/>
            <a:ext cx="8805333" cy="2643207"/>
            <a:chOff x="168" y="1248"/>
            <a:chExt cx="6240" cy="1898"/>
          </a:xfrm>
        </p:grpSpPr>
        <p:pic>
          <p:nvPicPr>
            <p:cNvPr id="71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 y="1440"/>
              <a:ext cx="2088" cy="1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6" descr="wom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00" y="1248"/>
              <a:ext cx="2544" cy="1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4"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8" y="1296"/>
              <a:ext cx="2352" cy="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pic>
      </p:grpSp>
    </p:spTree>
    <p:extLst>
      <p:ext uri="{BB962C8B-B14F-4D97-AF65-F5344CB8AC3E}">
        <p14:creationId xmlns:p14="http://schemas.microsoft.com/office/powerpoint/2010/main" val="884031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72000" y="1295400"/>
            <a:ext cx="4114800" cy="2185416"/>
          </a:xfrm>
          <a:prstGeom prst="rect">
            <a:avLst/>
          </a:prstGeom>
          <a:noFill/>
        </p:spPr>
        <p:txBody>
          <a:bodyPr wrap="square" rtlCol="0" anchor="ctr">
            <a:normAutofit/>
          </a:bodyPr>
          <a:lstStyle/>
          <a:p>
            <a:pPr>
              <a:lnSpc>
                <a:spcPct val="90000"/>
              </a:lnSpc>
            </a:pPr>
            <a:endParaRPr lang="tr-TR" sz="2000" b="1" dirty="0"/>
          </a:p>
        </p:txBody>
      </p:sp>
      <p:sp>
        <p:nvSpPr>
          <p:cNvPr id="19" name="TextBox 18"/>
          <p:cNvSpPr txBox="1"/>
          <p:nvPr/>
        </p:nvSpPr>
        <p:spPr>
          <a:xfrm>
            <a:off x="285720" y="1219200"/>
            <a:ext cx="7286676" cy="5638800"/>
          </a:xfrm>
          <a:prstGeom prst="rect">
            <a:avLst/>
          </a:prstGeom>
          <a:noFill/>
        </p:spPr>
        <p:txBody>
          <a:bodyPr wrap="square" rtlCol="0" anchor="ctr">
            <a:normAutofit/>
          </a:bodyPr>
          <a:lstStyle/>
          <a:p>
            <a:pPr algn="just"/>
            <a:r>
              <a:rPr lang="tr-TR" sz="2400" b="1" dirty="0" smtClean="0"/>
              <a:t>1- Çiftleri </a:t>
            </a:r>
            <a:r>
              <a:rPr lang="tr-TR" sz="2400" b="1" dirty="0"/>
              <a:t>bilgilendirip seçenek sunmak</a:t>
            </a:r>
            <a:r>
              <a:rPr lang="tr-TR" sz="2400" b="1" dirty="0" smtClean="0"/>
              <a:t>,</a:t>
            </a:r>
          </a:p>
          <a:p>
            <a:pPr algn="just"/>
            <a:endParaRPr lang="tr-TR" sz="2400" b="1" dirty="0"/>
          </a:p>
          <a:p>
            <a:pPr algn="just"/>
            <a:r>
              <a:rPr lang="tr-TR" sz="2400" b="1" dirty="0" smtClean="0"/>
              <a:t>2- Risk </a:t>
            </a:r>
            <a:r>
              <a:rPr lang="tr-TR" sz="2400" b="1" dirty="0"/>
              <a:t>grubundakilere güven sağlamak</a:t>
            </a:r>
            <a:r>
              <a:rPr lang="tr-TR" sz="2400" b="1" dirty="0" smtClean="0"/>
              <a:t>,</a:t>
            </a:r>
          </a:p>
          <a:p>
            <a:pPr algn="just"/>
            <a:r>
              <a:rPr lang="tr-TR" sz="2400" b="1" dirty="0" smtClean="0"/>
              <a:t> </a:t>
            </a:r>
            <a:r>
              <a:rPr lang="tr-TR" sz="2400" b="1" dirty="0"/>
              <a:t>endişelerini azaltmak</a:t>
            </a:r>
            <a:r>
              <a:rPr lang="tr-TR" sz="2400" b="1" dirty="0" smtClean="0"/>
              <a:t>,</a:t>
            </a:r>
          </a:p>
          <a:p>
            <a:pPr algn="just"/>
            <a:endParaRPr lang="tr-TR" sz="2400" b="1" dirty="0"/>
          </a:p>
          <a:p>
            <a:pPr algn="just"/>
            <a:r>
              <a:rPr lang="tr-TR" sz="2400" b="1" dirty="0" smtClean="0"/>
              <a:t>3- Risk </a:t>
            </a:r>
            <a:r>
              <a:rPr lang="tr-TR" sz="2400" b="1" dirty="0"/>
              <a:t>grubundakileri, prenatal tanıyı anlatarak yeni gebelik konusunda cesaretlendirmek</a:t>
            </a:r>
            <a:r>
              <a:rPr lang="tr-TR" sz="2400" b="1" dirty="0" smtClean="0"/>
              <a:t>,</a:t>
            </a:r>
          </a:p>
          <a:p>
            <a:pPr algn="just"/>
            <a:endParaRPr lang="tr-TR" sz="2400" b="1" dirty="0"/>
          </a:p>
          <a:p>
            <a:pPr algn="just"/>
            <a:r>
              <a:rPr lang="tr-TR" sz="2400" b="1" dirty="0" smtClean="0"/>
              <a:t>4- Genetik </a:t>
            </a:r>
            <a:r>
              <a:rPr lang="tr-TR" sz="2400" b="1" dirty="0"/>
              <a:t>hastalıklı çocuk sahibi olacak çiftleri yönlendirmek ve </a:t>
            </a:r>
            <a:r>
              <a:rPr lang="tr-TR" sz="2400" b="1" dirty="0" smtClean="0"/>
              <a:t>hazırlamak</a:t>
            </a:r>
          </a:p>
          <a:p>
            <a:pPr algn="just"/>
            <a:endParaRPr lang="tr-TR" sz="2400" b="1" dirty="0"/>
          </a:p>
          <a:p>
            <a:pPr algn="just"/>
            <a:r>
              <a:rPr lang="tr-TR" sz="2400" b="1" dirty="0" smtClean="0"/>
              <a:t>5- Prenatal </a:t>
            </a:r>
            <a:r>
              <a:rPr lang="tr-TR" sz="2400" b="1" dirty="0"/>
              <a:t>teşhis ile prenatal tedavi imkanı </a:t>
            </a:r>
            <a:r>
              <a:rPr lang="tr-TR" sz="2400" b="1" dirty="0" smtClean="0"/>
              <a:t>sağlamak</a:t>
            </a:r>
            <a:endParaRPr lang="tr-TR" sz="2400" b="1" dirty="0"/>
          </a:p>
        </p:txBody>
      </p:sp>
      <p:sp>
        <p:nvSpPr>
          <p:cNvPr id="9" name="Title 8"/>
          <p:cNvSpPr>
            <a:spLocks noGrp="1"/>
          </p:cNvSpPr>
          <p:nvPr>
            <p:ph type="title"/>
          </p:nvPr>
        </p:nvSpPr>
        <p:spPr>
          <a:xfrm>
            <a:off x="434623" y="76203"/>
            <a:ext cx="6651978" cy="734291"/>
          </a:xfrm>
        </p:spPr>
        <p:txBody>
          <a:bodyPr anchor="b">
            <a:normAutofit/>
          </a:bodyPr>
          <a:lstStyle/>
          <a:p>
            <a:pPr lvl="0">
              <a:spcBef>
                <a:spcPts val="0"/>
              </a:spcBef>
            </a:pPr>
            <a:r>
              <a:rPr lang="en-US" dirty="0" smtClean="0"/>
              <a:t>AMAÇ</a:t>
            </a:r>
            <a:endParaRPr lang="en-US" dirty="0"/>
          </a:p>
        </p:txBody>
      </p:sp>
      <p:grpSp>
        <p:nvGrpSpPr>
          <p:cNvPr id="10" name="Group 9"/>
          <p:cNvGrpSpPr>
            <a:grpSpLocks/>
          </p:cNvGrpSpPr>
          <p:nvPr/>
        </p:nvGrpSpPr>
        <p:grpSpPr bwMode="auto">
          <a:xfrm>
            <a:off x="6786578" y="1214422"/>
            <a:ext cx="2099579" cy="1752600"/>
            <a:chOff x="204" y="799"/>
            <a:chExt cx="2841" cy="2003"/>
          </a:xfrm>
        </p:grpSpPr>
        <p:sp>
          <p:nvSpPr>
            <p:cNvPr id="11" name="Oval 10"/>
            <p:cNvSpPr>
              <a:spLocks noChangeArrowheads="1"/>
            </p:cNvSpPr>
            <p:nvPr/>
          </p:nvSpPr>
          <p:spPr bwMode="auto">
            <a:xfrm>
              <a:off x="650" y="1472"/>
              <a:ext cx="1432" cy="1330"/>
            </a:xfrm>
            <a:prstGeom prst="ellipse">
              <a:avLst/>
            </a:prstGeom>
            <a:solidFill>
              <a:srgbClr val="CCCC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tr-TR">
                <a:solidFill>
                  <a:srgbClr val="262626"/>
                </a:solidFill>
                <a:latin typeface="Calibri"/>
              </a:endParaRPr>
            </a:p>
          </p:txBody>
        </p:sp>
        <p:sp>
          <p:nvSpPr>
            <p:cNvPr id="12" name="Freeform 11"/>
            <p:cNvSpPr>
              <a:spLocks/>
            </p:cNvSpPr>
            <p:nvPr/>
          </p:nvSpPr>
          <p:spPr bwMode="auto">
            <a:xfrm>
              <a:off x="1383" y="1482"/>
              <a:ext cx="696" cy="752"/>
            </a:xfrm>
            <a:custGeom>
              <a:avLst/>
              <a:gdLst>
                <a:gd name="T0" fmla="*/ 13 w 1013"/>
                <a:gd name="T1" fmla="*/ 16 h 957"/>
                <a:gd name="T2" fmla="*/ 8 w 1013"/>
                <a:gd name="T3" fmla="*/ 22 h 957"/>
                <a:gd name="T4" fmla="*/ 2 w 1013"/>
                <a:gd name="T5" fmla="*/ 34 h 957"/>
                <a:gd name="T6" fmla="*/ 0 w 1013"/>
                <a:gd name="T7" fmla="*/ 46 h 957"/>
                <a:gd name="T8" fmla="*/ 1 w 1013"/>
                <a:gd name="T9" fmla="*/ 56 h 957"/>
                <a:gd name="T10" fmla="*/ 6 w 1013"/>
                <a:gd name="T11" fmla="*/ 76 h 957"/>
                <a:gd name="T12" fmla="*/ 15 w 1013"/>
                <a:gd name="T13" fmla="*/ 92 h 957"/>
                <a:gd name="T14" fmla="*/ 34 w 1013"/>
                <a:gd name="T15" fmla="*/ 117 h 957"/>
                <a:gd name="T16" fmla="*/ 53 w 1013"/>
                <a:gd name="T17" fmla="*/ 137 h 957"/>
                <a:gd name="T18" fmla="*/ 84 w 1013"/>
                <a:gd name="T19" fmla="*/ 165 h 957"/>
                <a:gd name="T20" fmla="*/ 107 w 1013"/>
                <a:gd name="T21" fmla="*/ 184 h 957"/>
                <a:gd name="T22" fmla="*/ 142 w 1013"/>
                <a:gd name="T23" fmla="*/ 215 h 957"/>
                <a:gd name="T24" fmla="*/ 164 w 1013"/>
                <a:gd name="T25" fmla="*/ 241 h 957"/>
                <a:gd name="T26" fmla="*/ 172 w 1013"/>
                <a:gd name="T27" fmla="*/ 252 h 957"/>
                <a:gd name="T28" fmla="*/ 188 w 1013"/>
                <a:gd name="T29" fmla="*/ 287 h 957"/>
                <a:gd name="T30" fmla="*/ 199 w 1013"/>
                <a:gd name="T31" fmla="*/ 316 h 957"/>
                <a:gd name="T32" fmla="*/ 213 w 1013"/>
                <a:gd name="T33" fmla="*/ 370 h 957"/>
                <a:gd name="T34" fmla="*/ 223 w 1013"/>
                <a:gd name="T35" fmla="*/ 403 h 957"/>
                <a:gd name="T36" fmla="*/ 224 w 1013"/>
                <a:gd name="T37" fmla="*/ 420 h 957"/>
                <a:gd name="T38" fmla="*/ 227 w 1013"/>
                <a:gd name="T39" fmla="*/ 428 h 957"/>
                <a:gd name="T40" fmla="*/ 234 w 1013"/>
                <a:gd name="T41" fmla="*/ 440 h 957"/>
                <a:gd name="T42" fmla="*/ 245 w 1013"/>
                <a:gd name="T43" fmla="*/ 454 h 957"/>
                <a:gd name="T44" fmla="*/ 256 w 1013"/>
                <a:gd name="T45" fmla="*/ 461 h 957"/>
                <a:gd name="T46" fmla="*/ 268 w 1013"/>
                <a:gd name="T47" fmla="*/ 464 h 957"/>
                <a:gd name="T48" fmla="*/ 283 w 1013"/>
                <a:gd name="T49" fmla="*/ 463 h 957"/>
                <a:gd name="T50" fmla="*/ 292 w 1013"/>
                <a:gd name="T51" fmla="*/ 460 h 957"/>
                <a:gd name="T52" fmla="*/ 300 w 1013"/>
                <a:gd name="T53" fmla="*/ 452 h 957"/>
                <a:gd name="T54" fmla="*/ 321 w 1013"/>
                <a:gd name="T55" fmla="*/ 422 h 957"/>
                <a:gd name="T56" fmla="*/ 326 w 1013"/>
                <a:gd name="T57" fmla="*/ 403 h 957"/>
                <a:gd name="T58" fmla="*/ 328 w 1013"/>
                <a:gd name="T59" fmla="*/ 385 h 957"/>
                <a:gd name="T60" fmla="*/ 328 w 1013"/>
                <a:gd name="T61" fmla="*/ 375 h 957"/>
                <a:gd name="T62" fmla="*/ 323 w 1013"/>
                <a:gd name="T63" fmla="*/ 353 h 957"/>
                <a:gd name="T64" fmla="*/ 320 w 1013"/>
                <a:gd name="T65" fmla="*/ 321 h 957"/>
                <a:gd name="T66" fmla="*/ 317 w 1013"/>
                <a:gd name="T67" fmla="*/ 291 h 957"/>
                <a:gd name="T68" fmla="*/ 313 w 1013"/>
                <a:gd name="T69" fmla="*/ 270 h 957"/>
                <a:gd name="T70" fmla="*/ 302 w 1013"/>
                <a:gd name="T71" fmla="*/ 237 h 957"/>
                <a:gd name="T72" fmla="*/ 292 w 1013"/>
                <a:gd name="T73" fmla="*/ 210 h 957"/>
                <a:gd name="T74" fmla="*/ 280 w 1013"/>
                <a:gd name="T75" fmla="*/ 192 h 957"/>
                <a:gd name="T76" fmla="*/ 254 w 1013"/>
                <a:gd name="T77" fmla="*/ 155 h 957"/>
                <a:gd name="T78" fmla="*/ 227 w 1013"/>
                <a:gd name="T79" fmla="*/ 120 h 957"/>
                <a:gd name="T80" fmla="*/ 197 w 1013"/>
                <a:gd name="T81" fmla="*/ 91 h 957"/>
                <a:gd name="T82" fmla="*/ 174 w 1013"/>
                <a:gd name="T83" fmla="*/ 67 h 957"/>
                <a:gd name="T84" fmla="*/ 148 w 1013"/>
                <a:gd name="T85" fmla="*/ 44 h 957"/>
                <a:gd name="T86" fmla="*/ 117 w 1013"/>
                <a:gd name="T87" fmla="*/ 26 h 957"/>
                <a:gd name="T88" fmla="*/ 98 w 1013"/>
                <a:gd name="T89" fmla="*/ 18 h 957"/>
                <a:gd name="T90" fmla="*/ 64 w 1013"/>
                <a:gd name="T91" fmla="*/ 9 h 957"/>
                <a:gd name="T92" fmla="*/ 47 w 1013"/>
                <a:gd name="T93" fmla="*/ 2 h 957"/>
                <a:gd name="T94" fmla="*/ 38 w 1013"/>
                <a:gd name="T95" fmla="*/ 1 h 957"/>
                <a:gd name="T96" fmla="*/ 32 w 1013"/>
                <a:gd name="T97" fmla="*/ 7 h 9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13"/>
                <a:gd name="T148" fmla="*/ 0 h 957"/>
                <a:gd name="T149" fmla="*/ 1013 w 1013"/>
                <a:gd name="T150" fmla="*/ 957 h 9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13" h="957">
                  <a:moveTo>
                    <a:pt x="91" y="14"/>
                  </a:moveTo>
                  <a:lnTo>
                    <a:pt x="62" y="23"/>
                  </a:lnTo>
                  <a:lnTo>
                    <a:pt x="50" y="28"/>
                  </a:lnTo>
                  <a:lnTo>
                    <a:pt x="40" y="32"/>
                  </a:lnTo>
                  <a:lnTo>
                    <a:pt x="36" y="35"/>
                  </a:lnTo>
                  <a:lnTo>
                    <a:pt x="32" y="38"/>
                  </a:lnTo>
                  <a:lnTo>
                    <a:pt x="27" y="42"/>
                  </a:lnTo>
                  <a:lnTo>
                    <a:pt x="24" y="46"/>
                  </a:lnTo>
                  <a:lnTo>
                    <a:pt x="20" y="51"/>
                  </a:lnTo>
                  <a:lnTo>
                    <a:pt x="16" y="56"/>
                  </a:lnTo>
                  <a:lnTo>
                    <a:pt x="12" y="63"/>
                  </a:lnTo>
                  <a:lnTo>
                    <a:pt x="8" y="70"/>
                  </a:lnTo>
                  <a:lnTo>
                    <a:pt x="4" y="78"/>
                  </a:lnTo>
                  <a:lnTo>
                    <a:pt x="1" y="86"/>
                  </a:lnTo>
                  <a:lnTo>
                    <a:pt x="0" y="93"/>
                  </a:lnTo>
                  <a:lnTo>
                    <a:pt x="0" y="96"/>
                  </a:lnTo>
                  <a:lnTo>
                    <a:pt x="0" y="99"/>
                  </a:lnTo>
                  <a:lnTo>
                    <a:pt x="0" y="103"/>
                  </a:lnTo>
                  <a:lnTo>
                    <a:pt x="0" y="106"/>
                  </a:lnTo>
                  <a:lnTo>
                    <a:pt x="2" y="114"/>
                  </a:lnTo>
                  <a:lnTo>
                    <a:pt x="8" y="132"/>
                  </a:lnTo>
                  <a:lnTo>
                    <a:pt x="12" y="141"/>
                  </a:lnTo>
                  <a:lnTo>
                    <a:pt x="15" y="149"/>
                  </a:lnTo>
                  <a:lnTo>
                    <a:pt x="19" y="156"/>
                  </a:lnTo>
                  <a:lnTo>
                    <a:pt x="22" y="162"/>
                  </a:lnTo>
                  <a:lnTo>
                    <a:pt x="29" y="172"/>
                  </a:lnTo>
                  <a:lnTo>
                    <a:pt x="37" y="181"/>
                  </a:lnTo>
                  <a:lnTo>
                    <a:pt x="46" y="189"/>
                  </a:lnTo>
                  <a:lnTo>
                    <a:pt x="57" y="198"/>
                  </a:lnTo>
                  <a:lnTo>
                    <a:pt x="70" y="209"/>
                  </a:lnTo>
                  <a:lnTo>
                    <a:pt x="84" y="222"/>
                  </a:lnTo>
                  <a:lnTo>
                    <a:pt x="105" y="240"/>
                  </a:lnTo>
                  <a:lnTo>
                    <a:pt x="121" y="254"/>
                  </a:lnTo>
                  <a:lnTo>
                    <a:pt x="136" y="265"/>
                  </a:lnTo>
                  <a:lnTo>
                    <a:pt x="149" y="274"/>
                  </a:lnTo>
                  <a:lnTo>
                    <a:pt x="163" y="283"/>
                  </a:lnTo>
                  <a:lnTo>
                    <a:pt x="179" y="292"/>
                  </a:lnTo>
                  <a:lnTo>
                    <a:pt x="198" y="304"/>
                  </a:lnTo>
                  <a:lnTo>
                    <a:pt x="222" y="319"/>
                  </a:lnTo>
                  <a:lnTo>
                    <a:pt x="257" y="340"/>
                  </a:lnTo>
                  <a:lnTo>
                    <a:pt x="272" y="349"/>
                  </a:lnTo>
                  <a:lnTo>
                    <a:pt x="285" y="356"/>
                  </a:lnTo>
                  <a:lnTo>
                    <a:pt x="308" y="369"/>
                  </a:lnTo>
                  <a:lnTo>
                    <a:pt x="330" y="379"/>
                  </a:lnTo>
                  <a:lnTo>
                    <a:pt x="351" y="390"/>
                  </a:lnTo>
                  <a:lnTo>
                    <a:pt x="374" y="403"/>
                  </a:lnTo>
                  <a:lnTo>
                    <a:pt x="402" y="420"/>
                  </a:lnTo>
                  <a:lnTo>
                    <a:pt x="436" y="443"/>
                  </a:lnTo>
                  <a:lnTo>
                    <a:pt x="457" y="458"/>
                  </a:lnTo>
                  <a:lnTo>
                    <a:pt x="472" y="469"/>
                  </a:lnTo>
                  <a:lnTo>
                    <a:pt x="486" y="481"/>
                  </a:lnTo>
                  <a:lnTo>
                    <a:pt x="505" y="498"/>
                  </a:lnTo>
                  <a:lnTo>
                    <a:pt x="516" y="507"/>
                  </a:lnTo>
                  <a:lnTo>
                    <a:pt x="524" y="514"/>
                  </a:lnTo>
                  <a:lnTo>
                    <a:pt x="527" y="517"/>
                  </a:lnTo>
                  <a:lnTo>
                    <a:pt x="531" y="521"/>
                  </a:lnTo>
                  <a:lnTo>
                    <a:pt x="540" y="532"/>
                  </a:lnTo>
                  <a:lnTo>
                    <a:pt x="555" y="554"/>
                  </a:lnTo>
                  <a:lnTo>
                    <a:pt x="568" y="574"/>
                  </a:lnTo>
                  <a:lnTo>
                    <a:pt x="580" y="592"/>
                  </a:lnTo>
                  <a:lnTo>
                    <a:pt x="590" y="608"/>
                  </a:lnTo>
                  <a:lnTo>
                    <a:pt x="598" y="623"/>
                  </a:lnTo>
                  <a:lnTo>
                    <a:pt x="606" y="637"/>
                  </a:lnTo>
                  <a:lnTo>
                    <a:pt x="612" y="651"/>
                  </a:lnTo>
                  <a:lnTo>
                    <a:pt x="618" y="664"/>
                  </a:lnTo>
                  <a:lnTo>
                    <a:pt x="630" y="692"/>
                  </a:lnTo>
                  <a:lnTo>
                    <a:pt x="642" y="724"/>
                  </a:lnTo>
                  <a:lnTo>
                    <a:pt x="657" y="762"/>
                  </a:lnTo>
                  <a:lnTo>
                    <a:pt x="677" y="809"/>
                  </a:lnTo>
                  <a:lnTo>
                    <a:pt x="681" y="817"/>
                  </a:lnTo>
                  <a:lnTo>
                    <a:pt x="683" y="824"/>
                  </a:lnTo>
                  <a:lnTo>
                    <a:pt x="685" y="831"/>
                  </a:lnTo>
                  <a:lnTo>
                    <a:pt x="687" y="837"/>
                  </a:lnTo>
                  <a:lnTo>
                    <a:pt x="689" y="849"/>
                  </a:lnTo>
                  <a:lnTo>
                    <a:pt x="690" y="859"/>
                  </a:lnTo>
                  <a:lnTo>
                    <a:pt x="691" y="864"/>
                  </a:lnTo>
                  <a:lnTo>
                    <a:pt x="693" y="869"/>
                  </a:lnTo>
                  <a:lnTo>
                    <a:pt x="694" y="873"/>
                  </a:lnTo>
                  <a:lnTo>
                    <a:pt x="696" y="878"/>
                  </a:lnTo>
                  <a:lnTo>
                    <a:pt x="699" y="883"/>
                  </a:lnTo>
                  <a:lnTo>
                    <a:pt x="702" y="888"/>
                  </a:lnTo>
                  <a:lnTo>
                    <a:pt x="707" y="893"/>
                  </a:lnTo>
                  <a:lnTo>
                    <a:pt x="712" y="899"/>
                  </a:lnTo>
                  <a:lnTo>
                    <a:pt x="721" y="908"/>
                  </a:lnTo>
                  <a:lnTo>
                    <a:pt x="730" y="916"/>
                  </a:lnTo>
                  <a:lnTo>
                    <a:pt x="739" y="924"/>
                  </a:lnTo>
                  <a:lnTo>
                    <a:pt x="747" y="930"/>
                  </a:lnTo>
                  <a:lnTo>
                    <a:pt x="756" y="936"/>
                  </a:lnTo>
                  <a:lnTo>
                    <a:pt x="764" y="941"/>
                  </a:lnTo>
                  <a:lnTo>
                    <a:pt x="772" y="945"/>
                  </a:lnTo>
                  <a:lnTo>
                    <a:pt x="780" y="948"/>
                  </a:lnTo>
                  <a:lnTo>
                    <a:pt x="789" y="951"/>
                  </a:lnTo>
                  <a:lnTo>
                    <a:pt x="797" y="953"/>
                  </a:lnTo>
                  <a:lnTo>
                    <a:pt x="807" y="955"/>
                  </a:lnTo>
                  <a:lnTo>
                    <a:pt x="817" y="956"/>
                  </a:lnTo>
                  <a:lnTo>
                    <a:pt x="827" y="956"/>
                  </a:lnTo>
                  <a:lnTo>
                    <a:pt x="839" y="956"/>
                  </a:lnTo>
                  <a:lnTo>
                    <a:pt x="851" y="956"/>
                  </a:lnTo>
                  <a:lnTo>
                    <a:pt x="864" y="954"/>
                  </a:lnTo>
                  <a:lnTo>
                    <a:pt x="872" y="953"/>
                  </a:lnTo>
                  <a:lnTo>
                    <a:pt x="881" y="952"/>
                  </a:lnTo>
                  <a:lnTo>
                    <a:pt x="888" y="951"/>
                  </a:lnTo>
                  <a:lnTo>
                    <a:pt x="894" y="949"/>
                  </a:lnTo>
                  <a:lnTo>
                    <a:pt x="900" y="947"/>
                  </a:lnTo>
                  <a:lnTo>
                    <a:pt x="906" y="945"/>
                  </a:lnTo>
                  <a:lnTo>
                    <a:pt x="911" y="942"/>
                  </a:lnTo>
                  <a:lnTo>
                    <a:pt x="916" y="939"/>
                  </a:lnTo>
                  <a:lnTo>
                    <a:pt x="926" y="932"/>
                  </a:lnTo>
                  <a:lnTo>
                    <a:pt x="936" y="923"/>
                  </a:lnTo>
                  <a:lnTo>
                    <a:pt x="960" y="899"/>
                  </a:lnTo>
                  <a:lnTo>
                    <a:pt x="981" y="879"/>
                  </a:lnTo>
                  <a:lnTo>
                    <a:pt x="988" y="870"/>
                  </a:lnTo>
                  <a:lnTo>
                    <a:pt x="994" y="862"/>
                  </a:lnTo>
                  <a:lnTo>
                    <a:pt x="998" y="853"/>
                  </a:lnTo>
                  <a:lnTo>
                    <a:pt x="1002" y="843"/>
                  </a:lnTo>
                  <a:lnTo>
                    <a:pt x="1005" y="831"/>
                  </a:lnTo>
                  <a:lnTo>
                    <a:pt x="1009" y="816"/>
                  </a:lnTo>
                  <a:lnTo>
                    <a:pt x="1010" y="808"/>
                  </a:lnTo>
                  <a:lnTo>
                    <a:pt x="1011" y="801"/>
                  </a:lnTo>
                  <a:lnTo>
                    <a:pt x="1012" y="794"/>
                  </a:lnTo>
                  <a:lnTo>
                    <a:pt x="1012" y="789"/>
                  </a:lnTo>
                  <a:lnTo>
                    <a:pt x="1011" y="783"/>
                  </a:lnTo>
                  <a:lnTo>
                    <a:pt x="1011" y="778"/>
                  </a:lnTo>
                  <a:lnTo>
                    <a:pt x="1010" y="773"/>
                  </a:lnTo>
                  <a:lnTo>
                    <a:pt x="1008" y="769"/>
                  </a:lnTo>
                  <a:lnTo>
                    <a:pt x="1002" y="748"/>
                  </a:lnTo>
                  <a:lnTo>
                    <a:pt x="998" y="735"/>
                  </a:lnTo>
                  <a:lnTo>
                    <a:pt x="996" y="728"/>
                  </a:lnTo>
                  <a:lnTo>
                    <a:pt x="995" y="719"/>
                  </a:lnTo>
                  <a:lnTo>
                    <a:pt x="992" y="702"/>
                  </a:lnTo>
                  <a:lnTo>
                    <a:pt x="990" y="686"/>
                  </a:lnTo>
                  <a:lnTo>
                    <a:pt x="987" y="660"/>
                  </a:lnTo>
                  <a:lnTo>
                    <a:pt x="985" y="638"/>
                  </a:lnTo>
                  <a:lnTo>
                    <a:pt x="983" y="618"/>
                  </a:lnTo>
                  <a:lnTo>
                    <a:pt x="982" y="609"/>
                  </a:lnTo>
                  <a:lnTo>
                    <a:pt x="980" y="599"/>
                  </a:lnTo>
                  <a:lnTo>
                    <a:pt x="978" y="589"/>
                  </a:lnTo>
                  <a:lnTo>
                    <a:pt x="975" y="579"/>
                  </a:lnTo>
                  <a:lnTo>
                    <a:pt x="971" y="567"/>
                  </a:lnTo>
                  <a:lnTo>
                    <a:pt x="967" y="555"/>
                  </a:lnTo>
                  <a:lnTo>
                    <a:pt x="961" y="541"/>
                  </a:lnTo>
                  <a:lnTo>
                    <a:pt x="953" y="526"/>
                  </a:lnTo>
                  <a:lnTo>
                    <a:pt x="943" y="505"/>
                  </a:lnTo>
                  <a:lnTo>
                    <a:pt x="933" y="487"/>
                  </a:lnTo>
                  <a:lnTo>
                    <a:pt x="924" y="471"/>
                  </a:lnTo>
                  <a:lnTo>
                    <a:pt x="916" y="457"/>
                  </a:lnTo>
                  <a:lnTo>
                    <a:pt x="907" y="445"/>
                  </a:lnTo>
                  <a:lnTo>
                    <a:pt x="899" y="433"/>
                  </a:lnTo>
                  <a:lnTo>
                    <a:pt x="890" y="423"/>
                  </a:lnTo>
                  <a:lnTo>
                    <a:pt x="882" y="413"/>
                  </a:lnTo>
                  <a:lnTo>
                    <a:pt x="872" y="403"/>
                  </a:lnTo>
                  <a:lnTo>
                    <a:pt x="863" y="394"/>
                  </a:lnTo>
                  <a:lnTo>
                    <a:pt x="841" y="373"/>
                  </a:lnTo>
                  <a:lnTo>
                    <a:pt x="814" y="349"/>
                  </a:lnTo>
                  <a:lnTo>
                    <a:pt x="798" y="335"/>
                  </a:lnTo>
                  <a:lnTo>
                    <a:pt x="781" y="319"/>
                  </a:lnTo>
                  <a:lnTo>
                    <a:pt x="755" y="294"/>
                  </a:lnTo>
                  <a:lnTo>
                    <a:pt x="733" y="275"/>
                  </a:lnTo>
                  <a:lnTo>
                    <a:pt x="716" y="260"/>
                  </a:lnTo>
                  <a:lnTo>
                    <a:pt x="699" y="248"/>
                  </a:lnTo>
                  <a:lnTo>
                    <a:pt x="682" y="236"/>
                  </a:lnTo>
                  <a:lnTo>
                    <a:pt x="662" y="223"/>
                  </a:lnTo>
                  <a:lnTo>
                    <a:pt x="638" y="207"/>
                  </a:lnTo>
                  <a:lnTo>
                    <a:pt x="608" y="187"/>
                  </a:lnTo>
                  <a:lnTo>
                    <a:pt x="593" y="176"/>
                  </a:lnTo>
                  <a:lnTo>
                    <a:pt x="578" y="166"/>
                  </a:lnTo>
                  <a:lnTo>
                    <a:pt x="556" y="150"/>
                  </a:lnTo>
                  <a:lnTo>
                    <a:pt x="536" y="137"/>
                  </a:lnTo>
                  <a:lnTo>
                    <a:pt x="519" y="124"/>
                  </a:lnTo>
                  <a:lnTo>
                    <a:pt x="501" y="114"/>
                  </a:lnTo>
                  <a:lnTo>
                    <a:pt x="480" y="103"/>
                  </a:lnTo>
                  <a:lnTo>
                    <a:pt x="455" y="90"/>
                  </a:lnTo>
                  <a:lnTo>
                    <a:pt x="422" y="76"/>
                  </a:lnTo>
                  <a:lnTo>
                    <a:pt x="400" y="67"/>
                  </a:lnTo>
                  <a:lnTo>
                    <a:pt x="380" y="60"/>
                  </a:lnTo>
                  <a:lnTo>
                    <a:pt x="362" y="53"/>
                  </a:lnTo>
                  <a:lnTo>
                    <a:pt x="346" y="48"/>
                  </a:lnTo>
                  <a:lnTo>
                    <a:pt x="331" y="44"/>
                  </a:lnTo>
                  <a:lnTo>
                    <a:pt x="316" y="40"/>
                  </a:lnTo>
                  <a:lnTo>
                    <a:pt x="303" y="37"/>
                  </a:lnTo>
                  <a:lnTo>
                    <a:pt x="290" y="35"/>
                  </a:lnTo>
                  <a:lnTo>
                    <a:pt x="234" y="25"/>
                  </a:lnTo>
                  <a:lnTo>
                    <a:pt x="217" y="21"/>
                  </a:lnTo>
                  <a:lnTo>
                    <a:pt x="198" y="18"/>
                  </a:lnTo>
                  <a:lnTo>
                    <a:pt x="177" y="13"/>
                  </a:lnTo>
                  <a:lnTo>
                    <a:pt x="153" y="7"/>
                  </a:lnTo>
                  <a:lnTo>
                    <a:pt x="148" y="5"/>
                  </a:lnTo>
                  <a:lnTo>
                    <a:pt x="145" y="4"/>
                  </a:lnTo>
                  <a:lnTo>
                    <a:pt x="139" y="2"/>
                  </a:lnTo>
                  <a:lnTo>
                    <a:pt x="133" y="0"/>
                  </a:lnTo>
                  <a:lnTo>
                    <a:pt x="125" y="0"/>
                  </a:lnTo>
                  <a:lnTo>
                    <a:pt x="120" y="1"/>
                  </a:lnTo>
                  <a:lnTo>
                    <a:pt x="116" y="3"/>
                  </a:lnTo>
                  <a:lnTo>
                    <a:pt x="109" y="6"/>
                  </a:lnTo>
                  <a:lnTo>
                    <a:pt x="103" y="11"/>
                  </a:lnTo>
                  <a:lnTo>
                    <a:pt x="98" y="14"/>
                  </a:lnTo>
                  <a:lnTo>
                    <a:pt x="95" y="13"/>
                  </a:lnTo>
                  <a:lnTo>
                    <a:pt x="94" y="13"/>
                  </a:lnTo>
                  <a:lnTo>
                    <a:pt x="91" y="14"/>
                  </a:lnTo>
                </a:path>
              </a:pathLst>
            </a:custGeom>
            <a:solidFill>
              <a:srgbClr val="FF0000"/>
            </a:solidFill>
            <a:ln w="76200" cap="rnd" cmpd="sng">
              <a:solidFill>
                <a:srgbClr val="FF0000"/>
              </a:solidFill>
              <a:prstDash val="solid"/>
              <a:round/>
              <a:headEnd type="none" w="med" len="med"/>
              <a:tailEnd type="none" w="med" len="med"/>
            </a:ln>
          </p:spPr>
          <p:txBody>
            <a:bodyPr/>
            <a:lstStyle/>
            <a:p>
              <a:endParaRPr lang="en-US">
                <a:solidFill>
                  <a:srgbClr val="262626"/>
                </a:solidFill>
                <a:latin typeface="Calibri"/>
              </a:endParaRPr>
            </a:p>
          </p:txBody>
        </p:sp>
        <p:sp>
          <p:nvSpPr>
            <p:cNvPr id="13" name="Freeform 12"/>
            <p:cNvSpPr>
              <a:spLocks/>
            </p:cNvSpPr>
            <p:nvPr/>
          </p:nvSpPr>
          <p:spPr bwMode="auto">
            <a:xfrm>
              <a:off x="660" y="1910"/>
              <a:ext cx="946" cy="815"/>
            </a:xfrm>
            <a:custGeom>
              <a:avLst/>
              <a:gdLst>
                <a:gd name="T0" fmla="*/ 155 w 1379"/>
                <a:gd name="T1" fmla="*/ 215 h 1037"/>
                <a:gd name="T2" fmla="*/ 156 w 1379"/>
                <a:gd name="T3" fmla="*/ 174 h 1037"/>
                <a:gd name="T4" fmla="*/ 168 w 1379"/>
                <a:gd name="T5" fmla="*/ 105 h 1037"/>
                <a:gd name="T6" fmla="*/ 156 w 1379"/>
                <a:gd name="T7" fmla="*/ 39 h 1037"/>
                <a:gd name="T8" fmla="*/ 108 w 1379"/>
                <a:gd name="T9" fmla="*/ 4 h 1037"/>
                <a:gd name="T10" fmla="*/ 62 w 1379"/>
                <a:gd name="T11" fmla="*/ 7 h 1037"/>
                <a:gd name="T12" fmla="*/ 24 w 1379"/>
                <a:gd name="T13" fmla="*/ 41 h 1037"/>
                <a:gd name="T14" fmla="*/ 5 w 1379"/>
                <a:gd name="T15" fmla="*/ 96 h 1037"/>
                <a:gd name="T16" fmla="*/ 7 w 1379"/>
                <a:gd name="T17" fmla="*/ 180 h 1037"/>
                <a:gd name="T18" fmla="*/ 49 w 1379"/>
                <a:gd name="T19" fmla="*/ 241 h 1037"/>
                <a:gd name="T20" fmla="*/ 108 w 1379"/>
                <a:gd name="T21" fmla="*/ 262 h 1037"/>
                <a:gd name="T22" fmla="*/ 145 w 1379"/>
                <a:gd name="T23" fmla="*/ 328 h 1037"/>
                <a:gd name="T24" fmla="*/ 189 w 1379"/>
                <a:gd name="T25" fmla="*/ 400 h 1037"/>
                <a:gd name="T26" fmla="*/ 221 w 1379"/>
                <a:gd name="T27" fmla="*/ 439 h 1037"/>
                <a:gd name="T28" fmla="*/ 311 w 1379"/>
                <a:gd name="T29" fmla="*/ 491 h 1037"/>
                <a:gd name="T30" fmla="*/ 365 w 1379"/>
                <a:gd name="T31" fmla="*/ 500 h 1037"/>
                <a:gd name="T32" fmla="*/ 393 w 1379"/>
                <a:gd name="T33" fmla="*/ 468 h 1037"/>
                <a:gd name="T34" fmla="*/ 388 w 1379"/>
                <a:gd name="T35" fmla="*/ 400 h 1037"/>
                <a:gd name="T36" fmla="*/ 374 w 1379"/>
                <a:gd name="T37" fmla="*/ 330 h 1037"/>
                <a:gd name="T38" fmla="*/ 382 w 1379"/>
                <a:gd name="T39" fmla="*/ 288 h 1037"/>
                <a:gd name="T40" fmla="*/ 407 w 1379"/>
                <a:gd name="T41" fmla="*/ 270 h 1037"/>
                <a:gd name="T42" fmla="*/ 438 w 1379"/>
                <a:gd name="T43" fmla="*/ 251 h 1037"/>
                <a:gd name="T44" fmla="*/ 444 w 1379"/>
                <a:gd name="T45" fmla="*/ 208 h 1037"/>
                <a:gd name="T46" fmla="*/ 422 w 1379"/>
                <a:gd name="T47" fmla="*/ 185 h 1037"/>
                <a:gd name="T48" fmla="*/ 403 w 1379"/>
                <a:gd name="T49" fmla="*/ 211 h 1037"/>
                <a:gd name="T50" fmla="*/ 403 w 1379"/>
                <a:gd name="T51" fmla="*/ 228 h 1037"/>
                <a:gd name="T52" fmla="*/ 382 w 1379"/>
                <a:gd name="T53" fmla="*/ 224 h 1037"/>
                <a:gd name="T54" fmla="*/ 344 w 1379"/>
                <a:gd name="T55" fmla="*/ 207 h 1037"/>
                <a:gd name="T56" fmla="*/ 313 w 1379"/>
                <a:gd name="T57" fmla="*/ 207 h 1037"/>
                <a:gd name="T58" fmla="*/ 318 w 1379"/>
                <a:gd name="T59" fmla="*/ 244 h 1037"/>
                <a:gd name="T60" fmla="*/ 351 w 1379"/>
                <a:gd name="T61" fmla="*/ 319 h 1037"/>
                <a:gd name="T62" fmla="*/ 348 w 1379"/>
                <a:gd name="T63" fmla="*/ 323 h 1037"/>
                <a:gd name="T64" fmla="*/ 319 w 1379"/>
                <a:gd name="T65" fmla="*/ 248 h 1037"/>
                <a:gd name="T66" fmla="*/ 273 w 1379"/>
                <a:gd name="T67" fmla="*/ 221 h 1037"/>
                <a:gd name="T68" fmla="*/ 251 w 1379"/>
                <a:gd name="T69" fmla="*/ 226 h 1037"/>
                <a:gd name="T70" fmla="*/ 281 w 1379"/>
                <a:gd name="T71" fmla="*/ 196 h 1037"/>
                <a:gd name="T72" fmla="*/ 287 w 1379"/>
                <a:gd name="T73" fmla="*/ 119 h 1037"/>
                <a:gd name="T74" fmla="*/ 263 w 1379"/>
                <a:gd name="T75" fmla="*/ 85 h 1037"/>
                <a:gd name="T76" fmla="*/ 251 w 1379"/>
                <a:gd name="T77" fmla="*/ 118 h 1037"/>
                <a:gd name="T78" fmla="*/ 250 w 1379"/>
                <a:gd name="T79" fmla="*/ 156 h 1037"/>
                <a:gd name="T80" fmla="*/ 209 w 1379"/>
                <a:gd name="T81" fmla="*/ 201 h 1037"/>
                <a:gd name="T82" fmla="*/ 176 w 1379"/>
                <a:gd name="T83" fmla="*/ 215 h 1037"/>
                <a:gd name="T84" fmla="*/ 170 w 1379"/>
                <a:gd name="T85" fmla="*/ 255 h 1037"/>
                <a:gd name="T86" fmla="*/ 207 w 1379"/>
                <a:gd name="T87" fmla="*/ 269 h 1037"/>
                <a:gd name="T88" fmla="*/ 246 w 1379"/>
                <a:gd name="T89" fmla="*/ 255 h 1037"/>
                <a:gd name="T90" fmla="*/ 257 w 1379"/>
                <a:gd name="T91" fmla="*/ 241 h 1037"/>
                <a:gd name="T92" fmla="*/ 207 w 1379"/>
                <a:gd name="T93" fmla="*/ 265 h 1037"/>
                <a:gd name="T94" fmla="*/ 165 w 1379"/>
                <a:gd name="T95" fmla="*/ 250 h 1037"/>
                <a:gd name="T96" fmla="*/ 169 w 1379"/>
                <a:gd name="T97" fmla="*/ 229 h 1037"/>
                <a:gd name="T98" fmla="*/ 160 w 1379"/>
                <a:gd name="T99" fmla="*/ 221 h 1037"/>
                <a:gd name="T100" fmla="*/ 162 w 1379"/>
                <a:gd name="T101" fmla="*/ 211 h 10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9"/>
                <a:gd name="T154" fmla="*/ 0 h 1037"/>
                <a:gd name="T155" fmla="*/ 1379 w 1379"/>
                <a:gd name="T156" fmla="*/ 1037 h 10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9" h="1037">
                  <a:moveTo>
                    <a:pt x="532" y="441"/>
                  </a:moveTo>
                  <a:lnTo>
                    <a:pt x="512" y="445"/>
                  </a:lnTo>
                  <a:lnTo>
                    <a:pt x="495" y="446"/>
                  </a:lnTo>
                  <a:lnTo>
                    <a:pt x="479" y="441"/>
                  </a:lnTo>
                  <a:lnTo>
                    <a:pt x="465" y="424"/>
                  </a:lnTo>
                  <a:lnTo>
                    <a:pt x="463" y="399"/>
                  </a:lnTo>
                  <a:lnTo>
                    <a:pt x="470" y="378"/>
                  </a:lnTo>
                  <a:lnTo>
                    <a:pt x="484" y="357"/>
                  </a:lnTo>
                  <a:lnTo>
                    <a:pt x="503" y="319"/>
                  </a:lnTo>
                  <a:lnTo>
                    <a:pt x="516" y="280"/>
                  </a:lnTo>
                  <a:lnTo>
                    <a:pt x="522" y="249"/>
                  </a:lnTo>
                  <a:lnTo>
                    <a:pt x="521" y="217"/>
                  </a:lnTo>
                  <a:lnTo>
                    <a:pt x="519" y="159"/>
                  </a:lnTo>
                  <a:lnTo>
                    <a:pt x="514" y="136"/>
                  </a:lnTo>
                  <a:lnTo>
                    <a:pt x="500" y="105"/>
                  </a:lnTo>
                  <a:lnTo>
                    <a:pt x="483" y="82"/>
                  </a:lnTo>
                  <a:lnTo>
                    <a:pt x="458" y="64"/>
                  </a:lnTo>
                  <a:lnTo>
                    <a:pt x="423" y="38"/>
                  </a:lnTo>
                  <a:lnTo>
                    <a:pt x="384" y="22"/>
                  </a:lnTo>
                  <a:lnTo>
                    <a:pt x="336" y="7"/>
                  </a:lnTo>
                  <a:lnTo>
                    <a:pt x="300" y="0"/>
                  </a:lnTo>
                  <a:lnTo>
                    <a:pt x="264" y="0"/>
                  </a:lnTo>
                  <a:lnTo>
                    <a:pt x="216" y="8"/>
                  </a:lnTo>
                  <a:lnTo>
                    <a:pt x="191" y="15"/>
                  </a:lnTo>
                  <a:lnTo>
                    <a:pt x="175" y="24"/>
                  </a:lnTo>
                  <a:lnTo>
                    <a:pt x="137" y="50"/>
                  </a:lnTo>
                  <a:lnTo>
                    <a:pt x="90" y="78"/>
                  </a:lnTo>
                  <a:lnTo>
                    <a:pt x="75" y="84"/>
                  </a:lnTo>
                  <a:lnTo>
                    <a:pt x="63" y="92"/>
                  </a:lnTo>
                  <a:lnTo>
                    <a:pt x="42" y="117"/>
                  </a:lnTo>
                  <a:lnTo>
                    <a:pt x="31" y="138"/>
                  </a:lnTo>
                  <a:lnTo>
                    <a:pt x="16" y="197"/>
                  </a:lnTo>
                  <a:lnTo>
                    <a:pt x="0" y="259"/>
                  </a:lnTo>
                  <a:lnTo>
                    <a:pt x="0" y="286"/>
                  </a:lnTo>
                  <a:lnTo>
                    <a:pt x="5" y="322"/>
                  </a:lnTo>
                  <a:lnTo>
                    <a:pt x="20" y="372"/>
                  </a:lnTo>
                  <a:lnTo>
                    <a:pt x="53" y="413"/>
                  </a:lnTo>
                  <a:lnTo>
                    <a:pt x="89" y="452"/>
                  </a:lnTo>
                  <a:lnTo>
                    <a:pt x="117" y="477"/>
                  </a:lnTo>
                  <a:lnTo>
                    <a:pt x="151" y="497"/>
                  </a:lnTo>
                  <a:lnTo>
                    <a:pt x="200" y="518"/>
                  </a:lnTo>
                  <a:lnTo>
                    <a:pt x="243" y="531"/>
                  </a:lnTo>
                  <a:lnTo>
                    <a:pt x="279" y="536"/>
                  </a:lnTo>
                  <a:lnTo>
                    <a:pt x="337" y="539"/>
                  </a:lnTo>
                  <a:lnTo>
                    <a:pt x="371" y="572"/>
                  </a:lnTo>
                  <a:lnTo>
                    <a:pt x="416" y="623"/>
                  </a:lnTo>
                  <a:lnTo>
                    <a:pt x="436" y="653"/>
                  </a:lnTo>
                  <a:lnTo>
                    <a:pt x="447" y="675"/>
                  </a:lnTo>
                  <a:lnTo>
                    <a:pt x="458" y="698"/>
                  </a:lnTo>
                  <a:lnTo>
                    <a:pt x="479" y="728"/>
                  </a:lnTo>
                  <a:lnTo>
                    <a:pt x="526" y="778"/>
                  </a:lnTo>
                  <a:lnTo>
                    <a:pt x="584" y="825"/>
                  </a:lnTo>
                  <a:lnTo>
                    <a:pt x="607" y="836"/>
                  </a:lnTo>
                  <a:lnTo>
                    <a:pt x="622" y="850"/>
                  </a:lnTo>
                  <a:lnTo>
                    <a:pt x="642" y="877"/>
                  </a:lnTo>
                  <a:lnTo>
                    <a:pt x="684" y="905"/>
                  </a:lnTo>
                  <a:lnTo>
                    <a:pt x="747" y="937"/>
                  </a:lnTo>
                  <a:lnTo>
                    <a:pt x="826" y="971"/>
                  </a:lnTo>
                  <a:lnTo>
                    <a:pt x="910" y="993"/>
                  </a:lnTo>
                  <a:lnTo>
                    <a:pt x="963" y="1012"/>
                  </a:lnTo>
                  <a:lnTo>
                    <a:pt x="1001" y="1027"/>
                  </a:lnTo>
                  <a:lnTo>
                    <a:pt x="1037" y="1036"/>
                  </a:lnTo>
                  <a:lnTo>
                    <a:pt x="1089" y="1035"/>
                  </a:lnTo>
                  <a:lnTo>
                    <a:pt x="1130" y="1030"/>
                  </a:lnTo>
                  <a:lnTo>
                    <a:pt x="1161" y="1022"/>
                  </a:lnTo>
                  <a:lnTo>
                    <a:pt x="1186" y="1007"/>
                  </a:lnTo>
                  <a:lnTo>
                    <a:pt x="1210" y="979"/>
                  </a:lnTo>
                  <a:lnTo>
                    <a:pt x="1217" y="964"/>
                  </a:lnTo>
                  <a:lnTo>
                    <a:pt x="1219" y="951"/>
                  </a:lnTo>
                  <a:lnTo>
                    <a:pt x="1215" y="916"/>
                  </a:lnTo>
                  <a:lnTo>
                    <a:pt x="1210" y="867"/>
                  </a:lnTo>
                  <a:lnTo>
                    <a:pt x="1200" y="825"/>
                  </a:lnTo>
                  <a:lnTo>
                    <a:pt x="1189" y="783"/>
                  </a:lnTo>
                  <a:lnTo>
                    <a:pt x="1178" y="735"/>
                  </a:lnTo>
                  <a:lnTo>
                    <a:pt x="1166" y="707"/>
                  </a:lnTo>
                  <a:lnTo>
                    <a:pt x="1157" y="679"/>
                  </a:lnTo>
                  <a:lnTo>
                    <a:pt x="1154" y="657"/>
                  </a:lnTo>
                  <a:lnTo>
                    <a:pt x="1157" y="637"/>
                  </a:lnTo>
                  <a:lnTo>
                    <a:pt x="1166" y="614"/>
                  </a:lnTo>
                  <a:lnTo>
                    <a:pt x="1183" y="594"/>
                  </a:lnTo>
                  <a:lnTo>
                    <a:pt x="1200" y="578"/>
                  </a:lnTo>
                  <a:lnTo>
                    <a:pt x="1220" y="567"/>
                  </a:lnTo>
                  <a:lnTo>
                    <a:pt x="1244" y="558"/>
                  </a:lnTo>
                  <a:lnTo>
                    <a:pt x="1262" y="555"/>
                  </a:lnTo>
                  <a:lnTo>
                    <a:pt x="1280" y="553"/>
                  </a:lnTo>
                  <a:lnTo>
                    <a:pt x="1305" y="546"/>
                  </a:lnTo>
                  <a:lnTo>
                    <a:pt x="1334" y="536"/>
                  </a:lnTo>
                  <a:lnTo>
                    <a:pt x="1357" y="518"/>
                  </a:lnTo>
                  <a:lnTo>
                    <a:pt x="1374" y="495"/>
                  </a:lnTo>
                  <a:lnTo>
                    <a:pt x="1378" y="469"/>
                  </a:lnTo>
                  <a:lnTo>
                    <a:pt x="1378" y="446"/>
                  </a:lnTo>
                  <a:lnTo>
                    <a:pt x="1375" y="429"/>
                  </a:lnTo>
                  <a:lnTo>
                    <a:pt x="1367" y="414"/>
                  </a:lnTo>
                  <a:lnTo>
                    <a:pt x="1352" y="399"/>
                  </a:lnTo>
                  <a:lnTo>
                    <a:pt x="1322" y="382"/>
                  </a:lnTo>
                  <a:lnTo>
                    <a:pt x="1307" y="381"/>
                  </a:lnTo>
                  <a:lnTo>
                    <a:pt x="1289" y="385"/>
                  </a:lnTo>
                  <a:lnTo>
                    <a:pt x="1272" y="393"/>
                  </a:lnTo>
                  <a:lnTo>
                    <a:pt x="1262" y="402"/>
                  </a:lnTo>
                  <a:lnTo>
                    <a:pt x="1247" y="434"/>
                  </a:lnTo>
                  <a:lnTo>
                    <a:pt x="1246" y="444"/>
                  </a:lnTo>
                  <a:lnTo>
                    <a:pt x="1248" y="453"/>
                  </a:lnTo>
                  <a:lnTo>
                    <a:pt x="1250" y="461"/>
                  </a:lnTo>
                  <a:lnTo>
                    <a:pt x="1247" y="469"/>
                  </a:lnTo>
                  <a:lnTo>
                    <a:pt x="1231" y="477"/>
                  </a:lnTo>
                  <a:lnTo>
                    <a:pt x="1210" y="476"/>
                  </a:lnTo>
                  <a:lnTo>
                    <a:pt x="1197" y="470"/>
                  </a:lnTo>
                  <a:lnTo>
                    <a:pt x="1183" y="462"/>
                  </a:lnTo>
                  <a:lnTo>
                    <a:pt x="1153" y="454"/>
                  </a:lnTo>
                  <a:lnTo>
                    <a:pt x="1121" y="448"/>
                  </a:lnTo>
                  <a:lnTo>
                    <a:pt x="1078" y="434"/>
                  </a:lnTo>
                  <a:lnTo>
                    <a:pt x="1066" y="426"/>
                  </a:lnTo>
                  <a:lnTo>
                    <a:pt x="1052" y="420"/>
                  </a:lnTo>
                  <a:lnTo>
                    <a:pt x="1023" y="415"/>
                  </a:lnTo>
                  <a:lnTo>
                    <a:pt x="995" y="420"/>
                  </a:lnTo>
                  <a:lnTo>
                    <a:pt x="970" y="427"/>
                  </a:lnTo>
                  <a:lnTo>
                    <a:pt x="958" y="441"/>
                  </a:lnTo>
                  <a:lnTo>
                    <a:pt x="957" y="459"/>
                  </a:lnTo>
                  <a:lnTo>
                    <a:pt x="962" y="474"/>
                  </a:lnTo>
                  <a:lnTo>
                    <a:pt x="985" y="501"/>
                  </a:lnTo>
                  <a:lnTo>
                    <a:pt x="1019" y="531"/>
                  </a:lnTo>
                  <a:lnTo>
                    <a:pt x="1052" y="574"/>
                  </a:lnTo>
                  <a:lnTo>
                    <a:pt x="1074" y="614"/>
                  </a:lnTo>
                  <a:lnTo>
                    <a:pt x="1089" y="658"/>
                  </a:lnTo>
                  <a:lnTo>
                    <a:pt x="1095" y="676"/>
                  </a:lnTo>
                  <a:lnTo>
                    <a:pt x="1094" y="686"/>
                  </a:lnTo>
                  <a:lnTo>
                    <a:pt x="1087" y="681"/>
                  </a:lnTo>
                  <a:lnTo>
                    <a:pt x="1080" y="665"/>
                  </a:lnTo>
                  <a:lnTo>
                    <a:pt x="1058" y="616"/>
                  </a:lnTo>
                  <a:lnTo>
                    <a:pt x="1026" y="567"/>
                  </a:lnTo>
                  <a:lnTo>
                    <a:pt x="1009" y="537"/>
                  </a:lnTo>
                  <a:lnTo>
                    <a:pt x="989" y="511"/>
                  </a:lnTo>
                  <a:lnTo>
                    <a:pt x="963" y="490"/>
                  </a:lnTo>
                  <a:lnTo>
                    <a:pt x="926" y="476"/>
                  </a:lnTo>
                  <a:lnTo>
                    <a:pt x="868" y="462"/>
                  </a:lnTo>
                  <a:lnTo>
                    <a:pt x="845" y="456"/>
                  </a:lnTo>
                  <a:lnTo>
                    <a:pt x="821" y="455"/>
                  </a:lnTo>
                  <a:lnTo>
                    <a:pt x="792" y="463"/>
                  </a:lnTo>
                  <a:lnTo>
                    <a:pt x="779" y="469"/>
                  </a:lnTo>
                  <a:lnTo>
                    <a:pt x="779" y="467"/>
                  </a:lnTo>
                  <a:lnTo>
                    <a:pt x="783" y="465"/>
                  </a:lnTo>
                  <a:lnTo>
                    <a:pt x="796" y="460"/>
                  </a:lnTo>
                  <a:lnTo>
                    <a:pt x="831" y="441"/>
                  </a:lnTo>
                  <a:lnTo>
                    <a:pt x="871" y="404"/>
                  </a:lnTo>
                  <a:lnTo>
                    <a:pt x="894" y="357"/>
                  </a:lnTo>
                  <a:lnTo>
                    <a:pt x="903" y="323"/>
                  </a:lnTo>
                  <a:lnTo>
                    <a:pt x="900" y="287"/>
                  </a:lnTo>
                  <a:lnTo>
                    <a:pt x="890" y="247"/>
                  </a:lnTo>
                  <a:lnTo>
                    <a:pt x="868" y="211"/>
                  </a:lnTo>
                  <a:lnTo>
                    <a:pt x="855" y="193"/>
                  </a:lnTo>
                  <a:lnTo>
                    <a:pt x="837" y="182"/>
                  </a:lnTo>
                  <a:lnTo>
                    <a:pt x="814" y="176"/>
                  </a:lnTo>
                  <a:lnTo>
                    <a:pt x="795" y="182"/>
                  </a:lnTo>
                  <a:lnTo>
                    <a:pt x="782" y="199"/>
                  </a:lnTo>
                  <a:lnTo>
                    <a:pt x="779" y="224"/>
                  </a:lnTo>
                  <a:lnTo>
                    <a:pt x="777" y="243"/>
                  </a:lnTo>
                  <a:lnTo>
                    <a:pt x="779" y="256"/>
                  </a:lnTo>
                  <a:lnTo>
                    <a:pt x="780" y="269"/>
                  </a:lnTo>
                  <a:lnTo>
                    <a:pt x="779" y="287"/>
                  </a:lnTo>
                  <a:lnTo>
                    <a:pt x="773" y="321"/>
                  </a:lnTo>
                  <a:lnTo>
                    <a:pt x="758" y="350"/>
                  </a:lnTo>
                  <a:lnTo>
                    <a:pt x="724" y="385"/>
                  </a:lnTo>
                  <a:lnTo>
                    <a:pt x="679" y="406"/>
                  </a:lnTo>
                  <a:lnTo>
                    <a:pt x="647" y="415"/>
                  </a:lnTo>
                  <a:lnTo>
                    <a:pt x="623" y="416"/>
                  </a:lnTo>
                  <a:lnTo>
                    <a:pt x="599" y="417"/>
                  </a:lnTo>
                  <a:lnTo>
                    <a:pt x="568" y="427"/>
                  </a:lnTo>
                  <a:lnTo>
                    <a:pt x="546" y="441"/>
                  </a:lnTo>
                  <a:lnTo>
                    <a:pt x="532" y="462"/>
                  </a:lnTo>
                  <a:lnTo>
                    <a:pt x="520" y="494"/>
                  </a:lnTo>
                  <a:lnTo>
                    <a:pt x="520" y="508"/>
                  </a:lnTo>
                  <a:lnTo>
                    <a:pt x="526" y="525"/>
                  </a:lnTo>
                  <a:lnTo>
                    <a:pt x="538" y="538"/>
                  </a:lnTo>
                  <a:lnTo>
                    <a:pt x="558" y="546"/>
                  </a:lnTo>
                  <a:lnTo>
                    <a:pt x="599" y="556"/>
                  </a:lnTo>
                  <a:lnTo>
                    <a:pt x="642" y="553"/>
                  </a:lnTo>
                  <a:lnTo>
                    <a:pt x="676" y="544"/>
                  </a:lnTo>
                  <a:lnTo>
                    <a:pt x="710" y="532"/>
                  </a:lnTo>
                  <a:lnTo>
                    <a:pt x="738" y="530"/>
                  </a:lnTo>
                  <a:lnTo>
                    <a:pt x="763" y="525"/>
                  </a:lnTo>
                  <a:lnTo>
                    <a:pt x="787" y="511"/>
                  </a:lnTo>
                  <a:lnTo>
                    <a:pt x="805" y="496"/>
                  </a:lnTo>
                  <a:lnTo>
                    <a:pt x="821" y="476"/>
                  </a:lnTo>
                  <a:lnTo>
                    <a:pt x="795" y="496"/>
                  </a:lnTo>
                  <a:lnTo>
                    <a:pt x="769" y="515"/>
                  </a:lnTo>
                  <a:lnTo>
                    <a:pt x="737" y="532"/>
                  </a:lnTo>
                  <a:lnTo>
                    <a:pt x="691" y="545"/>
                  </a:lnTo>
                  <a:lnTo>
                    <a:pt x="642" y="546"/>
                  </a:lnTo>
                  <a:lnTo>
                    <a:pt x="593" y="545"/>
                  </a:lnTo>
                  <a:lnTo>
                    <a:pt x="548" y="532"/>
                  </a:lnTo>
                  <a:lnTo>
                    <a:pt x="519" y="521"/>
                  </a:lnTo>
                  <a:lnTo>
                    <a:pt x="511" y="515"/>
                  </a:lnTo>
                  <a:lnTo>
                    <a:pt x="505" y="504"/>
                  </a:lnTo>
                  <a:lnTo>
                    <a:pt x="508" y="492"/>
                  </a:lnTo>
                  <a:lnTo>
                    <a:pt x="517" y="481"/>
                  </a:lnTo>
                  <a:lnTo>
                    <a:pt x="525" y="471"/>
                  </a:lnTo>
                  <a:lnTo>
                    <a:pt x="526" y="462"/>
                  </a:lnTo>
                  <a:lnTo>
                    <a:pt x="522" y="458"/>
                  </a:lnTo>
                  <a:lnTo>
                    <a:pt x="515" y="457"/>
                  </a:lnTo>
                  <a:lnTo>
                    <a:pt x="495" y="455"/>
                  </a:lnTo>
                  <a:lnTo>
                    <a:pt x="476" y="448"/>
                  </a:lnTo>
                  <a:lnTo>
                    <a:pt x="468" y="441"/>
                  </a:lnTo>
                  <a:lnTo>
                    <a:pt x="480" y="435"/>
                  </a:lnTo>
                  <a:lnTo>
                    <a:pt x="501" y="435"/>
                  </a:lnTo>
                  <a:lnTo>
                    <a:pt x="532" y="441"/>
                  </a:lnTo>
                </a:path>
              </a:pathLst>
            </a:custGeom>
            <a:solidFill>
              <a:srgbClr val="FFBF80"/>
            </a:solidFill>
            <a:ln w="12700" cap="rnd" cmpd="sng">
              <a:solidFill>
                <a:srgbClr val="FFFFFF"/>
              </a:solidFill>
              <a:prstDash val="solid"/>
              <a:round/>
              <a:headEnd type="none" w="med" len="med"/>
              <a:tailEnd type="none" w="med" len="med"/>
            </a:ln>
          </p:spPr>
          <p:txBody>
            <a:bodyPr/>
            <a:lstStyle/>
            <a:p>
              <a:endParaRPr lang="en-US">
                <a:solidFill>
                  <a:srgbClr val="262626"/>
                </a:solidFill>
                <a:latin typeface="Calibri"/>
              </a:endParaRPr>
            </a:p>
          </p:txBody>
        </p:sp>
        <p:sp>
          <p:nvSpPr>
            <p:cNvPr id="15" name="Freeform 13"/>
            <p:cNvSpPr>
              <a:spLocks/>
            </p:cNvSpPr>
            <p:nvPr/>
          </p:nvSpPr>
          <p:spPr bwMode="auto">
            <a:xfrm>
              <a:off x="1280" y="1852"/>
              <a:ext cx="436" cy="465"/>
            </a:xfrm>
            <a:custGeom>
              <a:avLst/>
              <a:gdLst>
                <a:gd name="T0" fmla="*/ 3 w 635"/>
                <a:gd name="T1" fmla="*/ 278 h 593"/>
                <a:gd name="T2" fmla="*/ 9 w 635"/>
                <a:gd name="T3" fmla="*/ 267 h 593"/>
                <a:gd name="T4" fmla="*/ 16 w 635"/>
                <a:gd name="T5" fmla="*/ 253 h 593"/>
                <a:gd name="T6" fmla="*/ 19 w 635"/>
                <a:gd name="T7" fmla="*/ 244 h 593"/>
                <a:gd name="T8" fmla="*/ 21 w 635"/>
                <a:gd name="T9" fmla="*/ 231 h 593"/>
                <a:gd name="T10" fmla="*/ 22 w 635"/>
                <a:gd name="T11" fmla="*/ 222 h 593"/>
                <a:gd name="T12" fmla="*/ 25 w 635"/>
                <a:gd name="T13" fmla="*/ 216 h 593"/>
                <a:gd name="T14" fmla="*/ 30 w 635"/>
                <a:gd name="T15" fmla="*/ 213 h 593"/>
                <a:gd name="T16" fmla="*/ 37 w 635"/>
                <a:gd name="T17" fmla="*/ 213 h 593"/>
                <a:gd name="T18" fmla="*/ 40 w 635"/>
                <a:gd name="T19" fmla="*/ 212 h 593"/>
                <a:gd name="T20" fmla="*/ 41 w 635"/>
                <a:gd name="T21" fmla="*/ 207 h 593"/>
                <a:gd name="T22" fmla="*/ 42 w 635"/>
                <a:gd name="T23" fmla="*/ 202 h 593"/>
                <a:gd name="T24" fmla="*/ 41 w 635"/>
                <a:gd name="T25" fmla="*/ 198 h 593"/>
                <a:gd name="T26" fmla="*/ 41 w 635"/>
                <a:gd name="T27" fmla="*/ 195 h 593"/>
                <a:gd name="T28" fmla="*/ 49 w 635"/>
                <a:gd name="T29" fmla="*/ 191 h 593"/>
                <a:gd name="T30" fmla="*/ 55 w 635"/>
                <a:gd name="T31" fmla="*/ 190 h 593"/>
                <a:gd name="T32" fmla="*/ 65 w 635"/>
                <a:gd name="T33" fmla="*/ 191 h 593"/>
                <a:gd name="T34" fmla="*/ 71 w 635"/>
                <a:gd name="T35" fmla="*/ 191 h 593"/>
                <a:gd name="T36" fmla="*/ 73 w 635"/>
                <a:gd name="T37" fmla="*/ 190 h 593"/>
                <a:gd name="T38" fmla="*/ 78 w 635"/>
                <a:gd name="T39" fmla="*/ 185 h 593"/>
                <a:gd name="T40" fmla="*/ 82 w 635"/>
                <a:gd name="T41" fmla="*/ 178 h 593"/>
                <a:gd name="T42" fmla="*/ 83 w 635"/>
                <a:gd name="T43" fmla="*/ 169 h 593"/>
                <a:gd name="T44" fmla="*/ 83 w 635"/>
                <a:gd name="T45" fmla="*/ 164 h 593"/>
                <a:gd name="T46" fmla="*/ 82 w 635"/>
                <a:gd name="T47" fmla="*/ 157 h 593"/>
                <a:gd name="T48" fmla="*/ 79 w 635"/>
                <a:gd name="T49" fmla="*/ 149 h 593"/>
                <a:gd name="T50" fmla="*/ 78 w 635"/>
                <a:gd name="T51" fmla="*/ 140 h 593"/>
                <a:gd name="T52" fmla="*/ 82 w 635"/>
                <a:gd name="T53" fmla="*/ 136 h 593"/>
                <a:gd name="T54" fmla="*/ 87 w 635"/>
                <a:gd name="T55" fmla="*/ 133 h 593"/>
                <a:gd name="T56" fmla="*/ 95 w 635"/>
                <a:gd name="T57" fmla="*/ 132 h 593"/>
                <a:gd name="T58" fmla="*/ 106 w 635"/>
                <a:gd name="T59" fmla="*/ 130 h 593"/>
                <a:gd name="T60" fmla="*/ 111 w 635"/>
                <a:gd name="T61" fmla="*/ 127 h 593"/>
                <a:gd name="T62" fmla="*/ 116 w 635"/>
                <a:gd name="T63" fmla="*/ 122 h 593"/>
                <a:gd name="T64" fmla="*/ 122 w 635"/>
                <a:gd name="T65" fmla="*/ 111 h 593"/>
                <a:gd name="T66" fmla="*/ 127 w 635"/>
                <a:gd name="T67" fmla="*/ 93 h 593"/>
                <a:gd name="T68" fmla="*/ 128 w 635"/>
                <a:gd name="T69" fmla="*/ 79 h 593"/>
                <a:gd name="T70" fmla="*/ 128 w 635"/>
                <a:gd name="T71" fmla="*/ 64 h 593"/>
                <a:gd name="T72" fmla="*/ 127 w 635"/>
                <a:gd name="T73" fmla="*/ 59 h 593"/>
                <a:gd name="T74" fmla="*/ 130 w 635"/>
                <a:gd name="T75" fmla="*/ 56 h 593"/>
                <a:gd name="T76" fmla="*/ 141 w 635"/>
                <a:gd name="T77" fmla="*/ 49 h 593"/>
                <a:gd name="T78" fmla="*/ 159 w 635"/>
                <a:gd name="T79" fmla="*/ 42 h 593"/>
                <a:gd name="T80" fmla="*/ 178 w 635"/>
                <a:gd name="T81" fmla="*/ 33 h 593"/>
                <a:gd name="T82" fmla="*/ 190 w 635"/>
                <a:gd name="T83" fmla="*/ 24 h 593"/>
                <a:gd name="T84" fmla="*/ 200 w 635"/>
                <a:gd name="T85" fmla="*/ 13 h 593"/>
                <a:gd name="T86" fmla="*/ 204 w 635"/>
                <a:gd name="T87" fmla="*/ 3 h 5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5"/>
                <a:gd name="T133" fmla="*/ 0 h 593"/>
                <a:gd name="T134" fmla="*/ 635 w 635"/>
                <a:gd name="T135" fmla="*/ 593 h 5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5" h="593">
                  <a:moveTo>
                    <a:pt x="0" y="592"/>
                  </a:moveTo>
                  <a:lnTo>
                    <a:pt x="5" y="584"/>
                  </a:lnTo>
                  <a:lnTo>
                    <a:pt x="9" y="577"/>
                  </a:lnTo>
                  <a:lnTo>
                    <a:pt x="14" y="570"/>
                  </a:lnTo>
                  <a:lnTo>
                    <a:pt x="19" y="564"/>
                  </a:lnTo>
                  <a:lnTo>
                    <a:pt x="28" y="553"/>
                  </a:lnTo>
                  <a:lnTo>
                    <a:pt x="36" y="542"/>
                  </a:lnTo>
                  <a:lnTo>
                    <a:pt x="44" y="531"/>
                  </a:lnTo>
                  <a:lnTo>
                    <a:pt x="48" y="525"/>
                  </a:lnTo>
                  <a:lnTo>
                    <a:pt x="52" y="519"/>
                  </a:lnTo>
                  <a:lnTo>
                    <a:pt x="55" y="512"/>
                  </a:lnTo>
                  <a:lnTo>
                    <a:pt x="58" y="505"/>
                  </a:lnTo>
                  <a:lnTo>
                    <a:pt x="61" y="497"/>
                  </a:lnTo>
                  <a:lnTo>
                    <a:pt x="63" y="488"/>
                  </a:lnTo>
                  <a:lnTo>
                    <a:pt x="65" y="479"/>
                  </a:lnTo>
                  <a:lnTo>
                    <a:pt x="66" y="472"/>
                  </a:lnTo>
                  <a:lnTo>
                    <a:pt x="67" y="466"/>
                  </a:lnTo>
                  <a:lnTo>
                    <a:pt x="68" y="461"/>
                  </a:lnTo>
                  <a:lnTo>
                    <a:pt x="70" y="457"/>
                  </a:lnTo>
                  <a:lnTo>
                    <a:pt x="74" y="452"/>
                  </a:lnTo>
                  <a:lnTo>
                    <a:pt x="79" y="447"/>
                  </a:lnTo>
                  <a:lnTo>
                    <a:pt x="87" y="442"/>
                  </a:lnTo>
                  <a:lnTo>
                    <a:pt x="89" y="441"/>
                  </a:lnTo>
                  <a:lnTo>
                    <a:pt x="91" y="441"/>
                  </a:lnTo>
                  <a:lnTo>
                    <a:pt x="96" y="441"/>
                  </a:lnTo>
                  <a:lnTo>
                    <a:pt x="107" y="442"/>
                  </a:lnTo>
                  <a:lnTo>
                    <a:pt x="113" y="442"/>
                  </a:lnTo>
                  <a:lnTo>
                    <a:pt x="118" y="442"/>
                  </a:lnTo>
                  <a:lnTo>
                    <a:pt x="121" y="441"/>
                  </a:lnTo>
                  <a:lnTo>
                    <a:pt x="123" y="439"/>
                  </a:lnTo>
                  <a:lnTo>
                    <a:pt x="124" y="438"/>
                  </a:lnTo>
                  <a:lnTo>
                    <a:pt x="126" y="435"/>
                  </a:lnTo>
                  <a:lnTo>
                    <a:pt x="128" y="430"/>
                  </a:lnTo>
                  <a:lnTo>
                    <a:pt x="129" y="426"/>
                  </a:lnTo>
                  <a:lnTo>
                    <a:pt x="129" y="422"/>
                  </a:lnTo>
                  <a:lnTo>
                    <a:pt x="129" y="419"/>
                  </a:lnTo>
                  <a:lnTo>
                    <a:pt x="128" y="414"/>
                  </a:lnTo>
                  <a:lnTo>
                    <a:pt x="126" y="410"/>
                  </a:lnTo>
                  <a:lnTo>
                    <a:pt x="126" y="409"/>
                  </a:lnTo>
                  <a:lnTo>
                    <a:pt x="126" y="408"/>
                  </a:lnTo>
                  <a:lnTo>
                    <a:pt x="126" y="406"/>
                  </a:lnTo>
                  <a:lnTo>
                    <a:pt x="128" y="405"/>
                  </a:lnTo>
                  <a:lnTo>
                    <a:pt x="134" y="401"/>
                  </a:lnTo>
                  <a:lnTo>
                    <a:pt x="145" y="397"/>
                  </a:lnTo>
                  <a:lnTo>
                    <a:pt x="151" y="395"/>
                  </a:lnTo>
                  <a:lnTo>
                    <a:pt x="158" y="393"/>
                  </a:lnTo>
                  <a:lnTo>
                    <a:pt x="164" y="393"/>
                  </a:lnTo>
                  <a:lnTo>
                    <a:pt x="171" y="393"/>
                  </a:lnTo>
                  <a:lnTo>
                    <a:pt x="183" y="394"/>
                  </a:lnTo>
                  <a:lnTo>
                    <a:pt x="196" y="396"/>
                  </a:lnTo>
                  <a:lnTo>
                    <a:pt x="202" y="396"/>
                  </a:lnTo>
                  <a:lnTo>
                    <a:pt x="209" y="397"/>
                  </a:lnTo>
                  <a:lnTo>
                    <a:pt x="215" y="397"/>
                  </a:lnTo>
                  <a:lnTo>
                    <a:pt x="218" y="396"/>
                  </a:lnTo>
                  <a:lnTo>
                    <a:pt x="221" y="396"/>
                  </a:lnTo>
                  <a:lnTo>
                    <a:pt x="223" y="395"/>
                  </a:lnTo>
                  <a:lnTo>
                    <a:pt x="226" y="394"/>
                  </a:lnTo>
                  <a:lnTo>
                    <a:pt x="232" y="392"/>
                  </a:lnTo>
                  <a:lnTo>
                    <a:pt x="237" y="388"/>
                  </a:lnTo>
                  <a:lnTo>
                    <a:pt x="242" y="384"/>
                  </a:lnTo>
                  <a:lnTo>
                    <a:pt x="246" y="379"/>
                  </a:lnTo>
                  <a:lnTo>
                    <a:pt x="249" y="374"/>
                  </a:lnTo>
                  <a:lnTo>
                    <a:pt x="252" y="368"/>
                  </a:lnTo>
                  <a:lnTo>
                    <a:pt x="254" y="363"/>
                  </a:lnTo>
                  <a:lnTo>
                    <a:pt x="255" y="357"/>
                  </a:lnTo>
                  <a:lnTo>
                    <a:pt x="256" y="352"/>
                  </a:lnTo>
                  <a:lnTo>
                    <a:pt x="256" y="349"/>
                  </a:lnTo>
                  <a:lnTo>
                    <a:pt x="256" y="346"/>
                  </a:lnTo>
                  <a:lnTo>
                    <a:pt x="256" y="341"/>
                  </a:lnTo>
                  <a:lnTo>
                    <a:pt x="255" y="335"/>
                  </a:lnTo>
                  <a:lnTo>
                    <a:pt x="254" y="330"/>
                  </a:lnTo>
                  <a:lnTo>
                    <a:pt x="252" y="325"/>
                  </a:lnTo>
                  <a:lnTo>
                    <a:pt x="249" y="320"/>
                  </a:lnTo>
                  <a:lnTo>
                    <a:pt x="247" y="314"/>
                  </a:lnTo>
                  <a:lnTo>
                    <a:pt x="244" y="309"/>
                  </a:lnTo>
                  <a:lnTo>
                    <a:pt x="237" y="299"/>
                  </a:lnTo>
                  <a:lnTo>
                    <a:pt x="240" y="295"/>
                  </a:lnTo>
                  <a:lnTo>
                    <a:pt x="242" y="291"/>
                  </a:lnTo>
                  <a:lnTo>
                    <a:pt x="245" y="288"/>
                  </a:lnTo>
                  <a:lnTo>
                    <a:pt x="248" y="285"/>
                  </a:lnTo>
                  <a:lnTo>
                    <a:pt x="255" y="280"/>
                  </a:lnTo>
                  <a:lnTo>
                    <a:pt x="262" y="277"/>
                  </a:lnTo>
                  <a:lnTo>
                    <a:pt x="265" y="276"/>
                  </a:lnTo>
                  <a:lnTo>
                    <a:pt x="270" y="275"/>
                  </a:lnTo>
                  <a:lnTo>
                    <a:pt x="278" y="274"/>
                  </a:lnTo>
                  <a:lnTo>
                    <a:pt x="286" y="273"/>
                  </a:lnTo>
                  <a:lnTo>
                    <a:pt x="294" y="273"/>
                  </a:lnTo>
                  <a:lnTo>
                    <a:pt x="311" y="272"/>
                  </a:lnTo>
                  <a:lnTo>
                    <a:pt x="320" y="271"/>
                  </a:lnTo>
                  <a:lnTo>
                    <a:pt x="328" y="270"/>
                  </a:lnTo>
                  <a:lnTo>
                    <a:pt x="336" y="268"/>
                  </a:lnTo>
                  <a:lnTo>
                    <a:pt x="340" y="266"/>
                  </a:lnTo>
                  <a:lnTo>
                    <a:pt x="344" y="264"/>
                  </a:lnTo>
                  <a:lnTo>
                    <a:pt x="351" y="260"/>
                  </a:lnTo>
                  <a:lnTo>
                    <a:pt x="354" y="257"/>
                  </a:lnTo>
                  <a:lnTo>
                    <a:pt x="358" y="254"/>
                  </a:lnTo>
                  <a:lnTo>
                    <a:pt x="369" y="241"/>
                  </a:lnTo>
                  <a:lnTo>
                    <a:pt x="373" y="235"/>
                  </a:lnTo>
                  <a:lnTo>
                    <a:pt x="377" y="229"/>
                  </a:lnTo>
                  <a:lnTo>
                    <a:pt x="384" y="217"/>
                  </a:lnTo>
                  <a:lnTo>
                    <a:pt x="389" y="205"/>
                  </a:lnTo>
                  <a:lnTo>
                    <a:pt x="392" y="192"/>
                  </a:lnTo>
                  <a:lnTo>
                    <a:pt x="394" y="186"/>
                  </a:lnTo>
                  <a:lnTo>
                    <a:pt x="395" y="179"/>
                  </a:lnTo>
                  <a:lnTo>
                    <a:pt x="396" y="165"/>
                  </a:lnTo>
                  <a:lnTo>
                    <a:pt x="396" y="150"/>
                  </a:lnTo>
                  <a:lnTo>
                    <a:pt x="396" y="140"/>
                  </a:lnTo>
                  <a:lnTo>
                    <a:pt x="395" y="133"/>
                  </a:lnTo>
                  <a:lnTo>
                    <a:pt x="393" y="128"/>
                  </a:lnTo>
                  <a:lnTo>
                    <a:pt x="392" y="125"/>
                  </a:lnTo>
                  <a:lnTo>
                    <a:pt x="392" y="123"/>
                  </a:lnTo>
                  <a:lnTo>
                    <a:pt x="392" y="122"/>
                  </a:lnTo>
                  <a:lnTo>
                    <a:pt x="395" y="119"/>
                  </a:lnTo>
                  <a:lnTo>
                    <a:pt x="401" y="116"/>
                  </a:lnTo>
                  <a:lnTo>
                    <a:pt x="411" y="111"/>
                  </a:lnTo>
                  <a:lnTo>
                    <a:pt x="423" y="106"/>
                  </a:lnTo>
                  <a:lnTo>
                    <a:pt x="436" y="101"/>
                  </a:lnTo>
                  <a:lnTo>
                    <a:pt x="449" y="97"/>
                  </a:lnTo>
                  <a:lnTo>
                    <a:pt x="463" y="93"/>
                  </a:lnTo>
                  <a:lnTo>
                    <a:pt x="491" y="86"/>
                  </a:lnTo>
                  <a:lnTo>
                    <a:pt x="520" y="78"/>
                  </a:lnTo>
                  <a:lnTo>
                    <a:pt x="535" y="74"/>
                  </a:lnTo>
                  <a:lnTo>
                    <a:pt x="549" y="69"/>
                  </a:lnTo>
                  <a:lnTo>
                    <a:pt x="563" y="64"/>
                  </a:lnTo>
                  <a:lnTo>
                    <a:pt x="576" y="58"/>
                  </a:lnTo>
                  <a:lnTo>
                    <a:pt x="588" y="51"/>
                  </a:lnTo>
                  <a:lnTo>
                    <a:pt x="600" y="44"/>
                  </a:lnTo>
                  <a:lnTo>
                    <a:pt x="610" y="35"/>
                  </a:lnTo>
                  <a:lnTo>
                    <a:pt x="619" y="26"/>
                  </a:lnTo>
                  <a:lnTo>
                    <a:pt x="624" y="20"/>
                  </a:lnTo>
                  <a:lnTo>
                    <a:pt x="628" y="14"/>
                  </a:lnTo>
                  <a:lnTo>
                    <a:pt x="631" y="7"/>
                  </a:lnTo>
                  <a:lnTo>
                    <a:pt x="634" y="0"/>
                  </a:lnTo>
                </a:path>
              </a:pathLst>
            </a:custGeom>
            <a:solidFill>
              <a:schemeClr val="hlink"/>
            </a:solidFill>
            <a:ln w="76200" cap="rnd" cmpd="sng">
              <a:solidFill>
                <a:srgbClr val="FF0000"/>
              </a:solidFill>
              <a:prstDash val="solid"/>
              <a:round/>
              <a:headEnd type="none" w="med" len="med"/>
              <a:tailEnd type="none" w="med" len="med"/>
            </a:ln>
          </p:spPr>
          <p:txBody>
            <a:bodyPr/>
            <a:lstStyle/>
            <a:p>
              <a:endParaRPr lang="en-US">
                <a:solidFill>
                  <a:srgbClr val="262626"/>
                </a:solidFill>
                <a:latin typeface="Calibri"/>
              </a:endParaRPr>
            </a:p>
          </p:txBody>
        </p:sp>
        <p:sp>
          <p:nvSpPr>
            <p:cNvPr id="16" name="Rectangle 14"/>
            <p:cNvSpPr>
              <a:spLocks noChangeArrowheads="1"/>
            </p:cNvSpPr>
            <p:nvPr/>
          </p:nvSpPr>
          <p:spPr bwMode="auto">
            <a:xfrm>
              <a:off x="1741" y="799"/>
              <a:ext cx="525"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a:r>
                <a:rPr kumimoji="1" lang="en-GB" sz="800" b="1">
                  <a:solidFill>
                    <a:srgbClr val="EEECE1"/>
                  </a:solidFill>
                  <a:latin typeface="Tahoma" charset="0"/>
                </a:rPr>
                <a:t>CVS</a:t>
              </a:r>
            </a:p>
          </p:txBody>
        </p:sp>
        <p:sp>
          <p:nvSpPr>
            <p:cNvPr id="18" name="Rectangle 15"/>
            <p:cNvSpPr>
              <a:spLocks noChangeArrowheads="1"/>
            </p:cNvSpPr>
            <p:nvPr/>
          </p:nvSpPr>
          <p:spPr bwMode="auto">
            <a:xfrm>
              <a:off x="1739" y="1309"/>
              <a:ext cx="1306"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a:r>
                <a:rPr kumimoji="1" lang="tr-TR" sz="800" b="1" dirty="0">
                  <a:solidFill>
                    <a:srgbClr val="777777"/>
                  </a:solidFill>
                  <a:latin typeface="Tahoma" charset="0"/>
                </a:rPr>
                <a:t>K</a:t>
              </a:r>
              <a:r>
                <a:rPr kumimoji="1" lang="en-GB" sz="800" b="1" dirty="0">
                  <a:solidFill>
                    <a:srgbClr val="777777"/>
                  </a:solidFill>
                  <a:latin typeface="Tahoma" charset="0"/>
                </a:rPr>
                <a:t>ORDO</a:t>
              </a:r>
              <a:r>
                <a:rPr kumimoji="1" lang="tr-TR" sz="800" b="1" dirty="0">
                  <a:solidFill>
                    <a:srgbClr val="777777"/>
                  </a:solidFill>
                  <a:latin typeface="Tahoma" charset="0"/>
                </a:rPr>
                <a:t>S</a:t>
              </a:r>
              <a:r>
                <a:rPr kumimoji="1" lang="en-GB" sz="800" b="1" dirty="0">
                  <a:solidFill>
                    <a:srgbClr val="777777"/>
                  </a:solidFill>
                  <a:latin typeface="Tahoma" charset="0"/>
                </a:rPr>
                <a:t>ENTE</a:t>
              </a:r>
              <a:r>
                <a:rPr kumimoji="1" lang="tr-TR" sz="800" b="1" dirty="0">
                  <a:solidFill>
                    <a:srgbClr val="777777"/>
                  </a:solidFill>
                  <a:latin typeface="Tahoma" charset="0"/>
                </a:rPr>
                <a:t>Z</a:t>
              </a:r>
              <a:endParaRPr kumimoji="1" lang="en-GB" sz="800" b="1" dirty="0">
                <a:solidFill>
                  <a:srgbClr val="777777"/>
                </a:solidFill>
                <a:latin typeface="Tahoma" charset="0"/>
              </a:endParaRPr>
            </a:p>
          </p:txBody>
        </p:sp>
        <p:sp>
          <p:nvSpPr>
            <p:cNvPr id="22" name="Rectangle 16"/>
            <p:cNvSpPr>
              <a:spLocks noChangeArrowheads="1"/>
            </p:cNvSpPr>
            <p:nvPr/>
          </p:nvSpPr>
          <p:spPr bwMode="auto">
            <a:xfrm>
              <a:off x="204" y="935"/>
              <a:ext cx="1344"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a:r>
                <a:rPr kumimoji="1" lang="en-GB" sz="800" b="1">
                  <a:solidFill>
                    <a:srgbClr val="EEECE1"/>
                  </a:solidFill>
                  <a:latin typeface="Tahoma" charset="0"/>
                </a:rPr>
                <a:t>AMN</a:t>
              </a:r>
              <a:r>
                <a:rPr kumimoji="1" lang="tr-TR" sz="800" b="1">
                  <a:solidFill>
                    <a:srgbClr val="EEECE1"/>
                  </a:solidFill>
                  <a:latin typeface="Tahoma" charset="0"/>
                </a:rPr>
                <a:t>İY</a:t>
              </a:r>
              <a:r>
                <a:rPr kumimoji="1" lang="en-GB" sz="800" b="1">
                  <a:solidFill>
                    <a:srgbClr val="EEECE1"/>
                  </a:solidFill>
                  <a:latin typeface="Tahoma" charset="0"/>
                </a:rPr>
                <a:t>O</a:t>
              </a:r>
              <a:r>
                <a:rPr kumimoji="1" lang="tr-TR" sz="800" b="1">
                  <a:solidFill>
                    <a:srgbClr val="EEECE1"/>
                  </a:solidFill>
                  <a:latin typeface="Tahoma" charset="0"/>
                </a:rPr>
                <a:t>S</a:t>
              </a:r>
              <a:r>
                <a:rPr kumimoji="1" lang="en-GB" sz="800" b="1">
                  <a:solidFill>
                    <a:srgbClr val="EEECE1"/>
                  </a:solidFill>
                  <a:latin typeface="Tahoma" charset="0"/>
                </a:rPr>
                <a:t>ENTE</a:t>
              </a:r>
              <a:r>
                <a:rPr kumimoji="1" lang="tr-TR" sz="800" b="1">
                  <a:solidFill>
                    <a:srgbClr val="EEECE1"/>
                  </a:solidFill>
                  <a:latin typeface="Tahoma" charset="0"/>
                </a:rPr>
                <a:t>Z</a:t>
              </a:r>
              <a:endParaRPr kumimoji="1" lang="en-GB" sz="800" b="1">
                <a:solidFill>
                  <a:srgbClr val="EEECE1"/>
                </a:solidFill>
                <a:latin typeface="Tahoma" charset="0"/>
              </a:endParaRPr>
            </a:p>
          </p:txBody>
        </p:sp>
        <p:sp>
          <p:nvSpPr>
            <p:cNvPr id="23" name="Line 17"/>
            <p:cNvSpPr>
              <a:spLocks noChangeShapeType="1"/>
            </p:cNvSpPr>
            <p:nvPr/>
          </p:nvSpPr>
          <p:spPr bwMode="auto">
            <a:xfrm>
              <a:off x="992" y="1169"/>
              <a:ext cx="159" cy="559"/>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262626"/>
                </a:solidFill>
                <a:latin typeface="Calibri"/>
              </a:endParaRPr>
            </a:p>
          </p:txBody>
        </p:sp>
        <p:sp>
          <p:nvSpPr>
            <p:cNvPr id="24" name="Freeform 18"/>
            <p:cNvSpPr>
              <a:spLocks/>
            </p:cNvSpPr>
            <p:nvPr/>
          </p:nvSpPr>
          <p:spPr bwMode="auto">
            <a:xfrm>
              <a:off x="1580" y="983"/>
              <a:ext cx="239" cy="565"/>
            </a:xfrm>
            <a:custGeom>
              <a:avLst/>
              <a:gdLst>
                <a:gd name="T0" fmla="*/ 239 w 239"/>
                <a:gd name="T1" fmla="*/ 0 h 565"/>
                <a:gd name="T2" fmla="*/ 0 w 239"/>
                <a:gd name="T3" fmla="*/ 565 h 565"/>
                <a:gd name="T4" fmla="*/ 0 60000 65536"/>
                <a:gd name="T5" fmla="*/ 0 60000 65536"/>
                <a:gd name="T6" fmla="*/ 0 w 239"/>
                <a:gd name="T7" fmla="*/ 0 h 565"/>
                <a:gd name="T8" fmla="*/ 239 w 239"/>
                <a:gd name="T9" fmla="*/ 565 h 565"/>
              </a:gdLst>
              <a:ahLst/>
              <a:cxnLst>
                <a:cxn ang="T4">
                  <a:pos x="T0" y="T1"/>
                </a:cxn>
                <a:cxn ang="T5">
                  <a:pos x="T2" y="T3"/>
                </a:cxn>
              </a:cxnLst>
              <a:rect l="T6" t="T7" r="T8" b="T9"/>
              <a:pathLst>
                <a:path w="239" h="565">
                  <a:moveTo>
                    <a:pt x="239" y="0"/>
                  </a:moveTo>
                  <a:lnTo>
                    <a:pt x="0" y="565"/>
                  </a:lnTo>
                </a:path>
              </a:pathLst>
            </a:custGeom>
            <a:noFill/>
            <a:ln w="127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262626"/>
                </a:solidFill>
                <a:latin typeface="Calibri"/>
              </a:endParaRPr>
            </a:p>
          </p:txBody>
        </p:sp>
        <p:sp>
          <p:nvSpPr>
            <p:cNvPr id="25" name="Line 19"/>
            <p:cNvSpPr>
              <a:spLocks noChangeShapeType="1"/>
            </p:cNvSpPr>
            <p:nvPr/>
          </p:nvSpPr>
          <p:spPr bwMode="auto">
            <a:xfrm flipH="1">
              <a:off x="1743" y="1508"/>
              <a:ext cx="500" cy="371"/>
            </a:xfrm>
            <a:prstGeom prst="line">
              <a:avLst/>
            </a:prstGeom>
            <a:noFill/>
            <a:ln w="12700">
              <a:solidFill>
                <a:srgbClr val="777777"/>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262626"/>
                </a:solidFill>
                <a:latin typeface="Calibri"/>
              </a:endParaRPr>
            </a:p>
          </p:txBody>
        </p:sp>
      </p:grpSp>
    </p:spTree>
    <p:custDataLst>
      <p:tags r:id="rId1"/>
    </p:custDataLst>
    <p:extLst>
      <p:ext uri="{BB962C8B-B14F-4D97-AF65-F5344CB8AC3E}">
        <p14:creationId xmlns:p14="http://schemas.microsoft.com/office/powerpoint/2010/main" val="538929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28670"/>
            <a:ext cx="5857884" cy="5929330"/>
          </a:xfrm>
          <a:prstGeom prst="rect">
            <a:avLst/>
          </a:prstGeom>
          <a:noFill/>
        </p:spPr>
        <p:txBody>
          <a:bodyPr wrap="square" rtlCol="0">
            <a:normAutofit fontScale="77500" lnSpcReduction="20000"/>
          </a:bodyPr>
          <a:lstStyle/>
          <a:p>
            <a:pPr>
              <a:buFontTx/>
              <a:buChar char="-"/>
            </a:pPr>
            <a:r>
              <a:rPr lang="tr-TR" sz="2400" b="1" dirty="0" smtClean="0"/>
              <a:t> İleri </a:t>
            </a:r>
            <a:r>
              <a:rPr lang="tr-TR" sz="2400" b="1" dirty="0"/>
              <a:t>anne yaşı</a:t>
            </a:r>
            <a:r>
              <a:rPr lang="tr-TR" sz="2400" b="1" dirty="0" smtClean="0"/>
              <a:t>,</a:t>
            </a:r>
          </a:p>
          <a:p>
            <a:pPr>
              <a:buFontTx/>
              <a:buChar char="-"/>
            </a:pPr>
            <a:endParaRPr lang="tr-TR" sz="2400" b="1" dirty="0"/>
          </a:p>
          <a:p>
            <a:pPr>
              <a:buFontTx/>
              <a:buChar char="-"/>
            </a:pPr>
            <a:r>
              <a:rPr lang="tr-TR" sz="2400" b="1" dirty="0" smtClean="0"/>
              <a:t> Yapısal </a:t>
            </a:r>
            <a:r>
              <a:rPr lang="tr-TR" sz="2400" b="1" dirty="0"/>
              <a:t>kromozom anomalisi taşıyıcısı </a:t>
            </a:r>
            <a:r>
              <a:rPr lang="tr-TR" sz="2400" b="1" dirty="0" smtClean="0"/>
              <a:t>ebeveyn</a:t>
            </a:r>
          </a:p>
          <a:p>
            <a:endParaRPr lang="tr-TR" sz="2400" b="1" dirty="0"/>
          </a:p>
          <a:p>
            <a:pPr>
              <a:buFontTx/>
              <a:buChar char="-"/>
            </a:pPr>
            <a:r>
              <a:rPr lang="tr-TR" sz="2400" b="1" dirty="0" smtClean="0"/>
              <a:t> Ailede </a:t>
            </a:r>
            <a:r>
              <a:rPr lang="tr-TR" sz="2400" b="1" dirty="0"/>
              <a:t>biyokimyasal veya DNA analizi ile tespit edilebilen genetik </a:t>
            </a:r>
            <a:r>
              <a:rPr lang="tr-TR" sz="2400" b="1" dirty="0" err="1"/>
              <a:t>hst</a:t>
            </a:r>
            <a:r>
              <a:rPr lang="tr-TR" sz="2400" b="1" dirty="0"/>
              <a:t> </a:t>
            </a:r>
            <a:r>
              <a:rPr lang="tr-TR" sz="2400" b="1" dirty="0" smtClean="0"/>
              <a:t>hikayesi</a:t>
            </a:r>
          </a:p>
          <a:p>
            <a:pPr>
              <a:buFontTx/>
              <a:buChar char="-"/>
            </a:pPr>
            <a:endParaRPr lang="tr-TR" sz="2400" b="1" dirty="0" smtClean="0"/>
          </a:p>
          <a:p>
            <a:pPr>
              <a:buFontTx/>
              <a:buChar char="-"/>
            </a:pPr>
            <a:r>
              <a:rPr lang="tr-TR" sz="2400" b="1" dirty="0" smtClean="0"/>
              <a:t> Ailenin önceden kromozom anomalili ve/veya doğumsal anomalili çocuğu varsa</a:t>
            </a:r>
          </a:p>
          <a:p>
            <a:pPr>
              <a:buFontTx/>
              <a:buChar char="-"/>
            </a:pPr>
            <a:endParaRPr lang="tr-TR" sz="2400" b="1" dirty="0" smtClean="0"/>
          </a:p>
          <a:p>
            <a:pPr>
              <a:buFontTx/>
              <a:buChar char="-"/>
            </a:pPr>
            <a:r>
              <a:rPr lang="tr-TR" sz="2400" b="1" dirty="0" smtClean="0"/>
              <a:t> Ölü doğum ve/veya nedeni bilinmeyen tekrarlayan düşük öyküsü varsa</a:t>
            </a:r>
          </a:p>
          <a:p>
            <a:endParaRPr lang="tr-TR" sz="2400" b="1" dirty="0" smtClean="0"/>
          </a:p>
          <a:p>
            <a:r>
              <a:rPr lang="tr-TR" sz="2400" b="1" dirty="0" smtClean="0"/>
              <a:t>- Spesifik </a:t>
            </a:r>
            <a:r>
              <a:rPr lang="tr-TR" sz="2400" b="1" dirty="0"/>
              <a:t>tanının olmadığı kromozom X </a:t>
            </a:r>
            <a:r>
              <a:rPr lang="tr-TR" sz="2400" b="1" dirty="0" err="1"/>
              <a:t>hst</a:t>
            </a:r>
            <a:r>
              <a:rPr lang="tr-TR" sz="2400" b="1" dirty="0"/>
              <a:t> (DMD, Hemofili A ve B</a:t>
            </a:r>
            <a:r>
              <a:rPr lang="tr-TR" sz="2400" b="1" dirty="0" smtClean="0"/>
              <a:t>)</a:t>
            </a:r>
          </a:p>
          <a:p>
            <a:endParaRPr lang="tr-TR" sz="2400" b="1" dirty="0"/>
          </a:p>
          <a:p>
            <a:r>
              <a:rPr lang="tr-TR" sz="2400" b="1" dirty="0" smtClean="0"/>
              <a:t>- </a:t>
            </a:r>
            <a:r>
              <a:rPr lang="tr-TR" sz="2400" b="1" dirty="0" err="1" smtClean="0"/>
              <a:t>Nöral</a:t>
            </a:r>
            <a:r>
              <a:rPr lang="tr-TR" sz="2400" b="1" dirty="0" smtClean="0"/>
              <a:t> </a:t>
            </a:r>
            <a:r>
              <a:rPr lang="tr-TR" sz="2400" b="1" dirty="0"/>
              <a:t>tüp </a:t>
            </a:r>
            <a:r>
              <a:rPr lang="tr-TR" sz="2400" b="1" dirty="0" err="1"/>
              <a:t>defekti</a:t>
            </a:r>
            <a:r>
              <a:rPr lang="tr-TR" sz="2400" b="1" dirty="0"/>
              <a:t> riski (hastanın </a:t>
            </a:r>
            <a:r>
              <a:rPr lang="tr-TR" sz="2400" b="1" dirty="0" smtClean="0"/>
              <a:t>birinci derece </a:t>
            </a:r>
            <a:r>
              <a:rPr lang="tr-TR" sz="2400" b="1" dirty="0"/>
              <a:t>akrabaları</a:t>
            </a:r>
            <a:r>
              <a:rPr lang="tr-TR" sz="2400" b="1" dirty="0" smtClean="0"/>
              <a:t>)</a:t>
            </a:r>
          </a:p>
          <a:p>
            <a:endParaRPr lang="tr-TR" sz="2400" b="1" dirty="0"/>
          </a:p>
          <a:p>
            <a:pPr>
              <a:buFontTx/>
              <a:buChar char="-"/>
            </a:pPr>
            <a:r>
              <a:rPr lang="tr-TR" sz="2400" b="1" dirty="0" smtClean="0"/>
              <a:t> Anne </a:t>
            </a:r>
            <a:r>
              <a:rPr lang="tr-TR" sz="2400" b="1" dirty="0"/>
              <a:t>serumu </a:t>
            </a:r>
            <a:r>
              <a:rPr lang="tr-TR" sz="2400" b="1" dirty="0" smtClean="0"/>
              <a:t>taraması</a:t>
            </a:r>
          </a:p>
          <a:p>
            <a:pPr>
              <a:buFontTx/>
              <a:buChar char="-"/>
            </a:pPr>
            <a:endParaRPr lang="tr-TR" sz="2400" b="1" dirty="0"/>
          </a:p>
          <a:p>
            <a:pPr>
              <a:lnSpc>
                <a:spcPct val="90000"/>
              </a:lnSpc>
            </a:pPr>
            <a:r>
              <a:rPr lang="tr-TR" sz="2400" b="1" dirty="0" smtClean="0"/>
              <a:t>- </a:t>
            </a:r>
            <a:r>
              <a:rPr lang="tr-TR" sz="2400" b="1" dirty="0" err="1" smtClean="0"/>
              <a:t>USG’de</a:t>
            </a:r>
            <a:r>
              <a:rPr lang="tr-TR" sz="2400" b="1" dirty="0" smtClean="0"/>
              <a:t> </a:t>
            </a:r>
            <a:r>
              <a:rPr lang="tr-TR" sz="2400" b="1" dirty="0" err="1"/>
              <a:t>fetal</a:t>
            </a:r>
            <a:r>
              <a:rPr lang="tr-TR" sz="2400" b="1" dirty="0"/>
              <a:t> anomali</a:t>
            </a:r>
            <a:r>
              <a:rPr lang="tr-TR" sz="2400" b="1" dirty="0" smtClean="0"/>
              <a:t>.</a:t>
            </a:r>
            <a:r>
              <a:rPr lang="tr-TR" sz="2400" b="1" dirty="0"/>
              <a:t> </a:t>
            </a:r>
            <a:endParaRPr lang="tr-TR" sz="2400" b="1" dirty="0" smtClean="0"/>
          </a:p>
          <a:p>
            <a:pPr>
              <a:lnSpc>
                <a:spcPct val="90000"/>
              </a:lnSpc>
            </a:pPr>
            <a:endParaRPr lang="tr-TR" sz="2000" b="1" dirty="0" smtClean="0"/>
          </a:p>
          <a:p>
            <a:pPr>
              <a:lnSpc>
                <a:spcPct val="90000"/>
              </a:lnSpc>
            </a:pPr>
            <a:endParaRPr lang="tr-TR" sz="2000" b="1" dirty="0"/>
          </a:p>
          <a:p>
            <a:pPr>
              <a:lnSpc>
                <a:spcPct val="90000"/>
              </a:lnSpc>
            </a:pPr>
            <a:endParaRPr lang="tr-TR" sz="2000" b="1" dirty="0"/>
          </a:p>
          <a:p>
            <a:pPr algn="just"/>
            <a:r>
              <a:rPr lang="tr-TR" sz="2000" b="1" dirty="0" smtClean="0">
                <a:solidFill>
                  <a:srgbClr val="3366FF"/>
                </a:solidFill>
                <a:latin typeface="Bradley Hand ITC" pitchFamily="66" charset="0"/>
              </a:rPr>
              <a:t> </a:t>
            </a:r>
            <a:endParaRPr lang="en-US" sz="2000" dirty="0" smtClean="0">
              <a:solidFill>
                <a:prstClr val="white"/>
              </a:solidFill>
            </a:endParaRPr>
          </a:p>
          <a:p>
            <a:endParaRPr lang="en-US" sz="2400" dirty="0">
              <a:solidFill>
                <a:prstClr val="black"/>
              </a:solidFill>
            </a:endParaRPr>
          </a:p>
        </p:txBody>
      </p:sp>
      <p:sp>
        <p:nvSpPr>
          <p:cNvPr id="5" name="TextBox 4"/>
          <p:cNvSpPr txBox="1"/>
          <p:nvPr/>
        </p:nvSpPr>
        <p:spPr>
          <a:xfrm>
            <a:off x="428596" y="214290"/>
            <a:ext cx="4648200" cy="685800"/>
          </a:xfrm>
          <a:prstGeom prst="rect">
            <a:avLst/>
          </a:prstGeom>
          <a:noFill/>
        </p:spPr>
        <p:txBody>
          <a:bodyPr wrap="square" rtlCol="0" anchor="b">
            <a:normAutofit fontScale="92500" lnSpcReduction="10000"/>
          </a:bodyPr>
          <a:lstStyle/>
          <a:p>
            <a:r>
              <a:rPr lang="en-US" sz="4400" b="1" dirty="0" smtClean="0">
                <a:solidFill>
                  <a:srgbClr val="7BCF27"/>
                </a:solidFill>
              </a:rPr>
              <a:t>ENDİKASYON</a:t>
            </a:r>
            <a:endParaRPr lang="en-US" sz="4400" b="1" dirty="0">
              <a:solidFill>
                <a:srgbClr val="7BCF27"/>
              </a:solidFill>
            </a:endParaRPr>
          </a:p>
        </p:txBody>
      </p:sp>
      <p:pic>
        <p:nvPicPr>
          <p:cNvPr id="12" name="Picture 11"/>
          <p:cNvPicPr>
            <a:picLocks noChangeAspect="1"/>
          </p:cNvPicPr>
          <p:nvPr/>
        </p:nvPicPr>
        <p:blipFill>
          <a:blip r:embed="rId3" cstate="print"/>
          <a:stretch>
            <a:fillRect/>
          </a:stretch>
        </p:blipFill>
        <p:spPr>
          <a:xfrm rot="198018">
            <a:off x="7834024" y="2845970"/>
            <a:ext cx="1031813" cy="2283364"/>
          </a:xfrm>
          <a:prstGeom prst="rect">
            <a:avLst/>
          </a:prstGeom>
        </p:spPr>
      </p:pic>
      <p:pic>
        <p:nvPicPr>
          <p:cNvPr id="16" name="Picture 15"/>
          <p:cNvPicPr>
            <a:picLocks noChangeAspect="1"/>
          </p:cNvPicPr>
          <p:nvPr/>
        </p:nvPicPr>
        <p:blipFill>
          <a:blip r:embed="rId4" cstate="print"/>
          <a:stretch>
            <a:fillRect/>
          </a:stretch>
        </p:blipFill>
        <p:spPr>
          <a:xfrm>
            <a:off x="7416882" y="267512"/>
            <a:ext cx="1584446" cy="2438400"/>
          </a:xfrm>
          <a:prstGeom prst="rect">
            <a:avLst/>
          </a:prstGeom>
        </p:spPr>
      </p:pic>
      <p:pic>
        <p:nvPicPr>
          <p:cNvPr id="18" name="Picture 17"/>
          <p:cNvPicPr>
            <a:picLocks noChangeAspect="1"/>
          </p:cNvPicPr>
          <p:nvPr/>
        </p:nvPicPr>
        <p:blipFill>
          <a:blip r:embed="rId5" cstate="print"/>
          <a:stretch>
            <a:fillRect/>
          </a:stretch>
        </p:blipFill>
        <p:spPr>
          <a:xfrm>
            <a:off x="6110599" y="356541"/>
            <a:ext cx="828109" cy="2133600"/>
          </a:xfrm>
          <a:prstGeom prst="rect">
            <a:avLst/>
          </a:prstGeom>
        </p:spPr>
      </p:pic>
      <p:sp>
        <p:nvSpPr>
          <p:cNvPr id="19" name="Left-Right Arrow 18"/>
          <p:cNvSpPr/>
          <p:nvPr/>
        </p:nvSpPr>
        <p:spPr>
          <a:xfrm rot="5400000">
            <a:off x="6208854" y="2544283"/>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Left-Right Arrow 19"/>
          <p:cNvSpPr/>
          <p:nvPr/>
        </p:nvSpPr>
        <p:spPr>
          <a:xfrm rot="10800000">
            <a:off x="7298752" y="3868422"/>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Left-Right Arrow 20"/>
          <p:cNvSpPr/>
          <p:nvPr/>
        </p:nvSpPr>
        <p:spPr>
          <a:xfrm rot="7846803">
            <a:off x="7097263" y="2788412"/>
            <a:ext cx="819804"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Oval 21"/>
          <p:cNvSpPr/>
          <p:nvPr/>
        </p:nvSpPr>
        <p:spPr>
          <a:xfrm>
            <a:off x="6462818" y="2490141"/>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6488050" y="3994685"/>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488050" y="3993389"/>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7729263" y="399030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6485609" y="3995654"/>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6483258" y="399379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1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929322" y="3357562"/>
            <a:ext cx="129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734494344"/>
      </p:ext>
    </p:extLst>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750"/>
                                        <p:tgtEl>
                                          <p:spTgt spid="16"/>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outVertical)">
                                      <p:cBhvr>
                                        <p:cTn id="16" dur="500"/>
                                        <p:tgtEl>
                                          <p:spTgt spid="20"/>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Horizontal)">
                                      <p:cBhvr>
                                        <p:cTn id="19" dur="500"/>
                                        <p:tgtEl>
                                          <p:spTgt spid="19"/>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outVertical)">
                                      <p:cBhvr>
                                        <p:cTn id="22" dur="500"/>
                                        <p:tgtEl>
                                          <p:spTgt spid="21"/>
                                        </p:tgtEl>
                                      </p:cBhvr>
                                    </p:animEffect>
                                  </p:childTnLst>
                                </p:cTn>
                              </p:par>
                            </p:childTnLst>
                          </p:cTn>
                        </p:par>
                        <p:par>
                          <p:cTn id="23" fill="hold">
                            <p:stCondLst>
                              <p:cond delay="1500"/>
                            </p:stCondLst>
                            <p:childTnLst>
                              <p:par>
                                <p:cTn id="24" presetID="10" presetClass="entr" presetSubtype="0" fill="hold" grpId="1"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000"/>
                            </p:stCondLst>
                            <p:childTnLst>
                              <p:par>
                                <p:cTn id="28" presetID="42" presetClass="path" presetSubtype="0" accel="50000" decel="50000" fill="hold" grpId="0" nodeType="afterEffect">
                                  <p:stCondLst>
                                    <p:cond delay="0"/>
                                  </p:stCondLst>
                                  <p:childTnLst>
                                    <p:animMotion origin="layout" path="M 0.00017 0.00023 L 0.00278 0.22037 " pathEditMode="relative" rAng="0" ptsTypes="AA">
                                      <p:cBhvr>
                                        <p:cTn id="29" dur="1500" fill="hold"/>
                                        <p:tgtEl>
                                          <p:spTgt spid="22"/>
                                        </p:tgtEl>
                                        <p:attrNameLst>
                                          <p:attrName>ppt_x</p:attrName>
                                          <p:attrName>ppt_y</p:attrName>
                                        </p:attrNameLst>
                                      </p:cBhvr>
                                      <p:rCtr x="1" y="110"/>
                                    </p:animMotion>
                                  </p:childTnLst>
                                  <p:subTnLst>
                                    <p:set>
                                      <p:cBhvr override="childStyle">
                                        <p:cTn dur="1" fill="hold" display="0" masterRel="sameClick" afterEffect="1">
                                          <p:stCondLst>
                                            <p:cond evt="end" delay="0">
                                              <p:tn val="28"/>
                                            </p:cond>
                                          </p:stCondLst>
                                        </p:cTn>
                                        <p:tgtEl>
                                          <p:spTgt spid="22"/>
                                        </p:tgtEl>
                                        <p:attrNameLst>
                                          <p:attrName>style.visibility</p:attrName>
                                        </p:attrNameLst>
                                      </p:cBhvr>
                                      <p:to>
                                        <p:strVal val="hidden"/>
                                      </p:to>
                                    </p:set>
                                  </p:subTnLst>
                                </p:cTn>
                              </p:par>
                            </p:childTnLst>
                          </p:cTn>
                        </p:par>
                        <p:par>
                          <p:cTn id="30" fill="hold">
                            <p:stCondLst>
                              <p:cond delay="3500"/>
                            </p:stCondLst>
                            <p:childTnLst>
                              <p:par>
                                <p:cTn id="31" presetID="10" presetClass="exit" presetSubtype="0" fill="hold" grpId="2" nodeType="after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1" presetClass="entr" presetSubtype="0" fill="hold" grpId="1"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42" presetClass="path" presetSubtype="0" accel="50000" decel="50000" fill="hold" grpId="0" nodeType="withEffect">
                                  <p:stCondLst>
                                    <p:cond delay="0"/>
                                  </p:stCondLst>
                                  <p:childTnLst>
                                    <p:animMotion origin="layout" path="M 3.33333E-6 -1.11111E-6 L 0.13889 -1.11111E-6 " pathEditMode="relative" rAng="0" ptsTypes="AA">
                                      <p:cBhvr>
                                        <p:cTn id="39" dur="1500" fill="hold"/>
                                        <p:tgtEl>
                                          <p:spTgt spid="24"/>
                                        </p:tgtEl>
                                        <p:attrNameLst>
                                          <p:attrName>ppt_x</p:attrName>
                                          <p:attrName>ppt_y</p:attrName>
                                        </p:attrNameLst>
                                      </p:cBhvr>
                                      <p:rCtr x="69" y="0"/>
                                    </p:animMotion>
                                  </p:childTnLst>
                                </p:cTn>
                              </p:par>
                              <p:par>
                                <p:cTn id="40" presetID="42" presetClass="path" presetSubtype="0" accel="50000" decel="50000" fill="hold" grpId="0" nodeType="withEffect">
                                  <p:stCondLst>
                                    <p:cond delay="0"/>
                                  </p:stCondLst>
                                  <p:childTnLst>
                                    <p:animMotion origin="layout" path="M 3.33333E-6 -1.11111E-6 L 0.11788 -0.18403 " pathEditMode="relative" rAng="0" ptsTypes="AA">
                                      <p:cBhvr>
                                        <p:cTn id="41" dur="1500" fill="hold"/>
                                        <p:tgtEl>
                                          <p:spTgt spid="23"/>
                                        </p:tgtEl>
                                        <p:attrNameLst>
                                          <p:attrName>ppt_x</p:attrName>
                                          <p:attrName>ppt_y</p:attrName>
                                        </p:attrNameLst>
                                      </p:cBhvr>
                                      <p:rCtr x="59" y="-92"/>
                                    </p:animMotion>
                                  </p:childTnLst>
                                </p:cTn>
                              </p:par>
                            </p:childTnLst>
                          </p:cTn>
                        </p:par>
                        <p:par>
                          <p:cTn id="42" fill="hold">
                            <p:stCondLst>
                              <p:cond delay="5000"/>
                            </p:stCondLst>
                            <p:childTnLst>
                              <p:par>
                                <p:cTn id="43" presetID="10" presetClass="exit" presetSubtype="0" fill="hold" grpId="2" nodeType="afterEffect">
                                  <p:stCondLst>
                                    <p:cond delay="0"/>
                                  </p:stCondLst>
                                  <p:childTnLst>
                                    <p:animEffect transition="out" filter="fade">
                                      <p:cBhvr>
                                        <p:cTn id="44" dur="250"/>
                                        <p:tgtEl>
                                          <p:spTgt spid="24"/>
                                        </p:tgtEl>
                                      </p:cBhvr>
                                    </p:animEffect>
                                    <p:set>
                                      <p:cBhvr>
                                        <p:cTn id="45" dur="1" fill="hold">
                                          <p:stCondLst>
                                            <p:cond delay="249"/>
                                          </p:stCondLst>
                                        </p:cTn>
                                        <p:tgtEl>
                                          <p:spTgt spid="24"/>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50"/>
                                        <p:tgtEl>
                                          <p:spTgt spid="25"/>
                                        </p:tgtEl>
                                      </p:cBhvr>
                                    </p:animEffect>
                                  </p:childTnLst>
                                </p:cTn>
                              </p:par>
                            </p:childTnLst>
                          </p:cTn>
                        </p:par>
                        <p:par>
                          <p:cTn id="52" fill="hold">
                            <p:stCondLst>
                              <p:cond delay="5500"/>
                            </p:stCondLst>
                            <p:childTnLst>
                              <p:par>
                                <p:cTn id="53" presetID="42" presetClass="path" presetSubtype="0" accel="50000" decel="50000" fill="hold" grpId="1" nodeType="afterEffect">
                                  <p:stCondLst>
                                    <p:cond delay="0"/>
                                  </p:stCondLst>
                                  <p:childTnLst>
                                    <p:animMotion origin="layout" path="M 3.61111E-6 1.82786E-6 L -0.13664 0.00046 " pathEditMode="relative" rAng="0" ptsTypes="AA">
                                      <p:cBhvr>
                                        <p:cTn id="54" dur="1500" fill="hold"/>
                                        <p:tgtEl>
                                          <p:spTgt spid="25"/>
                                        </p:tgtEl>
                                        <p:attrNameLst>
                                          <p:attrName>ppt_x</p:attrName>
                                          <p:attrName>ppt_y</p:attrName>
                                        </p:attrNameLst>
                                      </p:cBhvr>
                                      <p:rCtr x="-68" y="0"/>
                                    </p:animMotion>
                                  </p:childTnLst>
                                  <p:subTnLst>
                                    <p:set>
                                      <p:cBhvr override="childStyle">
                                        <p:cTn dur="1" fill="hold" display="0" masterRel="sameClick" afterEffect="1">
                                          <p:stCondLst>
                                            <p:cond evt="end" delay="0">
                                              <p:tn val="53"/>
                                            </p:cond>
                                          </p:stCondLst>
                                        </p:cTn>
                                        <p:tgtEl>
                                          <p:spTgt spid="25"/>
                                        </p:tgtEl>
                                        <p:attrNameLst>
                                          <p:attrName>style.visibility</p:attrName>
                                        </p:attrNameLst>
                                      </p:cBhvr>
                                      <p:to>
                                        <p:strVal val="hidden"/>
                                      </p:to>
                                    </p:set>
                                  </p:subTnLst>
                                </p:cTn>
                              </p:par>
                            </p:childTnLst>
                          </p:cTn>
                        </p:par>
                        <p:par>
                          <p:cTn id="55" fill="hold">
                            <p:stCondLst>
                              <p:cond delay="7000"/>
                            </p:stCondLst>
                            <p:childTnLst>
                              <p:par>
                                <p:cTn id="56" presetID="10" presetClass="exit" presetSubtype="0" fill="hold" grpId="2" nodeType="afterEffect">
                                  <p:stCondLst>
                                    <p:cond delay="0"/>
                                  </p:stCondLst>
                                  <p:childTnLst>
                                    <p:animEffect transition="out" filter="fade">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par>
                                <p:cTn id="59" presetID="1" presetClass="entr" presetSubtype="0" fill="hold" grpId="1"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42" presetClass="path" presetSubtype="0" accel="50000" decel="50000" fill="hold" grpId="0" nodeType="withEffect">
                                  <p:stCondLst>
                                    <p:cond delay="0"/>
                                  </p:stCondLst>
                                  <p:childTnLst>
                                    <p:animMotion origin="layout" path="M 0.00035 0.00093 L -0.00261 -0.21911 " pathEditMode="relative" rAng="0" ptsTypes="AA">
                                      <p:cBhvr>
                                        <p:cTn id="64" dur="1500" fill="hold"/>
                                        <p:tgtEl>
                                          <p:spTgt spid="26"/>
                                        </p:tgtEl>
                                        <p:attrNameLst>
                                          <p:attrName>ppt_x</p:attrName>
                                          <p:attrName>ppt_y</p:attrName>
                                        </p:attrNameLst>
                                      </p:cBhvr>
                                      <p:rCtr x="-2" y="-110"/>
                                    </p:animMotion>
                                  </p:childTnLst>
                                </p:cTn>
                              </p:par>
                              <p:par>
                                <p:cTn id="65" presetID="42" presetClass="path" presetSubtype="0" accel="50000" decel="50000" fill="hold" grpId="0" nodeType="withEffect">
                                  <p:stCondLst>
                                    <p:cond delay="0"/>
                                  </p:stCondLst>
                                  <p:childTnLst>
                                    <p:animMotion origin="layout" path="M 0.00139 0.00046 L 0.11458 -0.18079 " pathEditMode="relative" rAng="0" ptsTypes="AA">
                                      <p:cBhvr>
                                        <p:cTn id="66" dur="1500" fill="hold"/>
                                        <p:tgtEl>
                                          <p:spTgt spid="27"/>
                                        </p:tgtEl>
                                        <p:attrNameLst>
                                          <p:attrName>ppt_x</p:attrName>
                                          <p:attrName>ppt_y</p:attrName>
                                        </p:attrNameLst>
                                      </p:cBhvr>
                                      <p:rCtr x="57" y="-91"/>
                                    </p:animMotion>
                                  </p:childTnLst>
                                </p:cTn>
                              </p:par>
                            </p:childTnLst>
                          </p:cTn>
                        </p:par>
                        <p:par>
                          <p:cTn id="67" fill="hold">
                            <p:stCondLst>
                              <p:cond delay="8500"/>
                            </p:stCondLst>
                            <p:childTnLst>
                              <p:par>
                                <p:cTn id="68" presetID="10" presetClass="exit" presetSubtype="0" fill="hold" grpId="2" nodeType="afterEffect">
                                  <p:stCondLst>
                                    <p:cond delay="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box(in)">
                                      <p:cBhvr>
                                        <p:cTn id="7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14282" y="1071546"/>
            <a:ext cx="8448322" cy="466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tr-TR" sz="2000" b="1" dirty="0">
                <a:solidFill>
                  <a:srgbClr val="0000CC"/>
                </a:solidFill>
              </a:rPr>
              <a:t>Anne Yaşı</a:t>
            </a:r>
            <a:r>
              <a:rPr lang="en-US" sz="2000" b="1" dirty="0">
                <a:solidFill>
                  <a:srgbClr val="0000CC"/>
                </a:solidFill>
              </a:rPr>
              <a:t> </a:t>
            </a:r>
            <a:r>
              <a:rPr lang="tr-TR" sz="2000" b="1" dirty="0">
                <a:solidFill>
                  <a:srgbClr val="0000CC"/>
                </a:solidFill>
              </a:rPr>
              <a:t>		</a:t>
            </a:r>
            <a:r>
              <a:rPr lang="en-US" sz="2000" b="1" dirty="0">
                <a:solidFill>
                  <a:srgbClr val="0000CC"/>
                </a:solidFill>
              </a:rPr>
              <a:t>Tri</a:t>
            </a:r>
            <a:r>
              <a:rPr lang="tr-TR" sz="2000" b="1" dirty="0">
                <a:solidFill>
                  <a:srgbClr val="0000CC"/>
                </a:solidFill>
              </a:rPr>
              <a:t>z</a:t>
            </a:r>
            <a:r>
              <a:rPr lang="en-US" sz="2000" b="1" dirty="0" err="1">
                <a:solidFill>
                  <a:srgbClr val="0000CC"/>
                </a:solidFill>
              </a:rPr>
              <a:t>om</a:t>
            </a:r>
            <a:r>
              <a:rPr lang="tr-TR" sz="2000" b="1" dirty="0">
                <a:solidFill>
                  <a:srgbClr val="0000CC"/>
                </a:solidFill>
              </a:rPr>
              <a:t>i</a:t>
            </a:r>
            <a:r>
              <a:rPr lang="en-US" sz="2000" b="1" dirty="0">
                <a:solidFill>
                  <a:srgbClr val="0000CC"/>
                </a:solidFill>
              </a:rPr>
              <a:t> 21  </a:t>
            </a:r>
            <a:r>
              <a:rPr lang="tr-TR" sz="2000" b="1" dirty="0">
                <a:solidFill>
                  <a:srgbClr val="0000CC"/>
                </a:solidFill>
              </a:rPr>
              <a:t>     	</a:t>
            </a:r>
            <a:r>
              <a:rPr lang="en-US" sz="2000" b="1" dirty="0">
                <a:solidFill>
                  <a:srgbClr val="0000CC"/>
                </a:solidFill>
              </a:rPr>
              <a:t>Tri</a:t>
            </a:r>
            <a:r>
              <a:rPr lang="tr-TR" sz="2000" b="1" dirty="0">
                <a:solidFill>
                  <a:srgbClr val="0000CC"/>
                </a:solidFill>
              </a:rPr>
              <a:t>z</a:t>
            </a:r>
            <a:r>
              <a:rPr lang="en-US" sz="2000" b="1" dirty="0" err="1">
                <a:solidFill>
                  <a:srgbClr val="0000CC"/>
                </a:solidFill>
              </a:rPr>
              <a:t>om</a:t>
            </a:r>
            <a:r>
              <a:rPr lang="tr-TR" sz="2000" b="1" dirty="0">
                <a:solidFill>
                  <a:srgbClr val="0000CC"/>
                </a:solidFill>
              </a:rPr>
              <a:t>i</a:t>
            </a:r>
            <a:r>
              <a:rPr lang="en-US" sz="2000" b="1" dirty="0">
                <a:solidFill>
                  <a:srgbClr val="0000CC"/>
                </a:solidFill>
              </a:rPr>
              <a:t> 18     </a:t>
            </a:r>
            <a:r>
              <a:rPr lang="en-US" sz="2000" b="1" dirty="0" smtClean="0">
                <a:solidFill>
                  <a:srgbClr val="0000CC"/>
                </a:solidFill>
              </a:rPr>
              <a:t>     </a:t>
            </a:r>
            <a:r>
              <a:rPr lang="en-US" sz="2000" b="1" dirty="0">
                <a:solidFill>
                  <a:srgbClr val="0000CC"/>
                </a:solidFill>
              </a:rPr>
              <a:t>Tri</a:t>
            </a:r>
            <a:r>
              <a:rPr lang="tr-TR" sz="2000" b="1" dirty="0">
                <a:solidFill>
                  <a:srgbClr val="0000CC"/>
                </a:solidFill>
              </a:rPr>
              <a:t>z</a:t>
            </a:r>
            <a:r>
              <a:rPr lang="en-US" sz="2000" b="1" dirty="0" err="1">
                <a:solidFill>
                  <a:srgbClr val="0000CC"/>
                </a:solidFill>
              </a:rPr>
              <a:t>om</a:t>
            </a:r>
            <a:r>
              <a:rPr lang="tr-TR" sz="2000" b="1" dirty="0">
                <a:solidFill>
                  <a:srgbClr val="0000CC"/>
                </a:solidFill>
              </a:rPr>
              <a:t>i</a:t>
            </a:r>
            <a:r>
              <a:rPr lang="en-US" sz="2000" b="1" dirty="0">
                <a:solidFill>
                  <a:srgbClr val="0000CC"/>
                </a:solidFill>
              </a:rPr>
              <a:t> 13 </a:t>
            </a:r>
            <a:endParaRPr lang="tr-TR" sz="2000" b="1" dirty="0">
              <a:solidFill>
                <a:srgbClr val="0000CC"/>
              </a:solidFill>
            </a:endParaRPr>
          </a:p>
          <a:p>
            <a:endParaRPr lang="en-US" sz="2000" b="1" dirty="0">
              <a:solidFill>
                <a:srgbClr val="0000CC"/>
              </a:solidFill>
            </a:endParaRPr>
          </a:p>
          <a:p>
            <a:r>
              <a:rPr lang="en-US" sz="2000" dirty="0"/>
              <a:t>15 - 19 		</a:t>
            </a:r>
            <a:r>
              <a:rPr lang="en-US" sz="2000" dirty="0" smtClean="0"/>
              <a:t>	1</a:t>
            </a:r>
            <a:r>
              <a:rPr lang="en-US" sz="2000" dirty="0"/>
              <a:t>:1600   	</a:t>
            </a:r>
            <a:r>
              <a:rPr lang="tr-TR" sz="2000" dirty="0"/>
              <a:t>	</a:t>
            </a:r>
            <a:r>
              <a:rPr lang="en-US" sz="2000" dirty="0"/>
              <a:t>1:17000    	</a:t>
            </a:r>
            <a:r>
              <a:rPr lang="en-US" sz="2000" dirty="0" smtClean="0"/>
              <a:t>1</a:t>
            </a:r>
            <a:r>
              <a:rPr lang="en-US" sz="2000" dirty="0"/>
              <a:t>:33000</a:t>
            </a:r>
            <a:endParaRPr lang="tr-TR" sz="2000" dirty="0"/>
          </a:p>
          <a:p>
            <a:r>
              <a:rPr lang="en-US" sz="2000" dirty="0"/>
              <a:t> </a:t>
            </a:r>
          </a:p>
          <a:p>
            <a:r>
              <a:rPr lang="en-US" sz="2000" dirty="0"/>
              <a:t>20 - 24     		1:1400   	</a:t>
            </a:r>
            <a:r>
              <a:rPr lang="tr-TR" sz="2000" dirty="0"/>
              <a:t>	</a:t>
            </a:r>
            <a:r>
              <a:rPr lang="en-US" sz="2000" dirty="0"/>
              <a:t>1:14000	</a:t>
            </a:r>
            <a:r>
              <a:rPr lang="tr-TR" sz="2000" dirty="0"/>
              <a:t>	</a:t>
            </a:r>
            <a:r>
              <a:rPr lang="en-US" sz="2000" dirty="0"/>
              <a:t>1:25000 </a:t>
            </a:r>
            <a:endParaRPr lang="tr-TR" sz="2000" dirty="0"/>
          </a:p>
          <a:p>
            <a:endParaRPr lang="en-US" sz="2000" dirty="0"/>
          </a:p>
          <a:p>
            <a:r>
              <a:rPr lang="en-US" sz="2000" dirty="0"/>
              <a:t>25 - 29  		</a:t>
            </a:r>
            <a:r>
              <a:rPr lang="en-US" sz="2000" dirty="0" smtClean="0"/>
              <a:t>	1</a:t>
            </a:r>
            <a:r>
              <a:rPr lang="en-US" sz="2000" dirty="0"/>
              <a:t>:1100   	</a:t>
            </a:r>
            <a:r>
              <a:rPr lang="tr-TR" sz="2000" dirty="0"/>
              <a:t>	</a:t>
            </a:r>
            <a:r>
              <a:rPr lang="en-US" sz="2000" dirty="0"/>
              <a:t>1:11000 	</a:t>
            </a:r>
            <a:r>
              <a:rPr lang="tr-TR" sz="2000" dirty="0"/>
              <a:t>	</a:t>
            </a:r>
            <a:r>
              <a:rPr lang="en-US" sz="2000" dirty="0"/>
              <a:t>1:20000 </a:t>
            </a:r>
            <a:endParaRPr lang="tr-TR" sz="2000" dirty="0"/>
          </a:p>
          <a:p>
            <a:endParaRPr lang="en-US" sz="2000" dirty="0"/>
          </a:p>
          <a:p>
            <a:r>
              <a:rPr lang="en-US" sz="2000" dirty="0"/>
              <a:t>30 - 34   		</a:t>
            </a:r>
            <a:r>
              <a:rPr lang="en-US" sz="2000" dirty="0" smtClean="0"/>
              <a:t>	1</a:t>
            </a:r>
            <a:r>
              <a:rPr lang="en-US" sz="2000" dirty="0"/>
              <a:t>:700     	</a:t>
            </a:r>
            <a:r>
              <a:rPr lang="tr-TR" sz="2000" dirty="0"/>
              <a:t>	</a:t>
            </a:r>
            <a:r>
              <a:rPr lang="en-US" sz="2000" dirty="0"/>
              <a:t>1:7100    	</a:t>
            </a:r>
            <a:r>
              <a:rPr lang="en-US" sz="2000" dirty="0" smtClean="0"/>
              <a:t>1</a:t>
            </a:r>
            <a:r>
              <a:rPr lang="en-US" sz="2000" dirty="0"/>
              <a:t>:14000</a:t>
            </a:r>
            <a:endParaRPr lang="tr-TR" sz="2000" dirty="0"/>
          </a:p>
          <a:p>
            <a:r>
              <a:rPr lang="en-US" sz="2000" dirty="0"/>
              <a:t> </a:t>
            </a:r>
          </a:p>
          <a:p>
            <a:r>
              <a:rPr lang="en-US" sz="2000" dirty="0"/>
              <a:t>35 - 39       	</a:t>
            </a:r>
            <a:r>
              <a:rPr lang="tr-TR" sz="2000" dirty="0"/>
              <a:t>	</a:t>
            </a:r>
            <a:r>
              <a:rPr lang="en-US" sz="2000" dirty="0"/>
              <a:t>1:240    	</a:t>
            </a:r>
            <a:r>
              <a:rPr lang="tr-TR" sz="2000" dirty="0"/>
              <a:t>	</a:t>
            </a:r>
            <a:r>
              <a:rPr lang="en-US" sz="2000" dirty="0"/>
              <a:t>1:2400 	</a:t>
            </a:r>
            <a:r>
              <a:rPr lang="tr-TR" sz="2000" dirty="0"/>
              <a:t>	</a:t>
            </a:r>
            <a:r>
              <a:rPr lang="en-US" sz="2000" dirty="0"/>
              <a:t>1:4800 </a:t>
            </a:r>
            <a:endParaRPr lang="tr-TR" sz="2000" dirty="0"/>
          </a:p>
          <a:p>
            <a:endParaRPr lang="en-US" sz="2000" dirty="0"/>
          </a:p>
          <a:p>
            <a:r>
              <a:rPr lang="en-US" sz="2000" dirty="0"/>
              <a:t>40 - 44      		1:70  	</a:t>
            </a:r>
            <a:r>
              <a:rPr lang="tr-TR" sz="2000" dirty="0"/>
              <a:t>	</a:t>
            </a:r>
            <a:r>
              <a:rPr lang="en-US" sz="2000" dirty="0" smtClean="0"/>
              <a:t>1</a:t>
            </a:r>
            <a:r>
              <a:rPr lang="en-US" sz="2000" dirty="0"/>
              <a:t>:700  	</a:t>
            </a:r>
            <a:r>
              <a:rPr lang="tr-TR" sz="2000" dirty="0"/>
              <a:t>	</a:t>
            </a:r>
            <a:r>
              <a:rPr lang="en-US" sz="2000" dirty="0"/>
              <a:t>1:1600 </a:t>
            </a:r>
            <a:endParaRPr lang="tr-TR" sz="2000" dirty="0"/>
          </a:p>
          <a:p>
            <a:endParaRPr lang="en-US" sz="2000" dirty="0"/>
          </a:p>
          <a:p>
            <a:r>
              <a:rPr lang="en-US" sz="2000" dirty="0"/>
              <a:t>45 - 49  		</a:t>
            </a:r>
            <a:r>
              <a:rPr lang="en-US" sz="2000" dirty="0" smtClean="0"/>
              <a:t>	1</a:t>
            </a:r>
            <a:r>
              <a:rPr lang="en-US" sz="2000" dirty="0"/>
              <a:t>:20  	</a:t>
            </a:r>
            <a:r>
              <a:rPr lang="tr-TR" sz="2000" dirty="0"/>
              <a:t>	</a:t>
            </a:r>
            <a:r>
              <a:rPr lang="en-US" sz="2000" dirty="0" smtClean="0"/>
              <a:t>1</a:t>
            </a:r>
            <a:r>
              <a:rPr lang="en-US" sz="2000" dirty="0"/>
              <a:t>:650     	</a:t>
            </a:r>
            <a:r>
              <a:rPr lang="tr-TR" sz="2000" dirty="0"/>
              <a:t>	</a:t>
            </a:r>
            <a:r>
              <a:rPr lang="en-US" sz="2000" dirty="0"/>
              <a:t>1:1500 </a:t>
            </a:r>
          </a:p>
        </p:txBody>
      </p:sp>
      <p:sp>
        <p:nvSpPr>
          <p:cNvPr id="14339" name="Rectangle 3"/>
          <p:cNvSpPr>
            <a:spLocks noChangeArrowheads="1"/>
          </p:cNvSpPr>
          <p:nvPr/>
        </p:nvSpPr>
        <p:spPr bwMode="auto">
          <a:xfrm>
            <a:off x="285720" y="1500174"/>
            <a:ext cx="8229600" cy="69850"/>
          </a:xfrm>
          <a:prstGeom prst="rect">
            <a:avLst/>
          </a:prstGeom>
          <a:solidFill>
            <a:schemeClr val="hlink"/>
          </a:solidFill>
          <a:ln w="9525">
            <a:solidFill>
              <a:srgbClr val="00FF00"/>
            </a:solidFill>
            <a:miter lim="800000"/>
            <a:headEnd/>
            <a:tailEnd/>
          </a:ln>
        </p:spPr>
        <p:txBody>
          <a:bodyPr wrap="none" anchor="ctr"/>
          <a:lstStyle/>
          <a:p>
            <a:endParaRPr lang="tr-TR"/>
          </a:p>
        </p:txBody>
      </p:sp>
      <p:sp>
        <p:nvSpPr>
          <p:cNvPr id="14340" name="Rectangle 4"/>
          <p:cNvSpPr>
            <a:spLocks noGrp="1" noChangeArrowheads="1"/>
          </p:cNvSpPr>
          <p:nvPr>
            <p:ph type="title"/>
          </p:nvPr>
        </p:nvSpPr>
        <p:spPr>
          <a:xfrm>
            <a:off x="642910" y="214290"/>
            <a:ext cx="7772400" cy="838200"/>
          </a:xfrm>
        </p:spPr>
        <p:txBody>
          <a:bodyPr/>
          <a:lstStyle/>
          <a:p>
            <a:pPr eaLnBrk="1" hangingPunct="1"/>
            <a:r>
              <a:rPr lang="tr-TR" sz="3200" dirty="0">
                <a:solidFill>
                  <a:srgbClr val="FF3300"/>
                </a:solidFill>
                <a:latin typeface="Verdana" charset="0"/>
              </a:rPr>
              <a:t>Anne Yaşı ile </a:t>
            </a:r>
            <a:r>
              <a:rPr lang="tr-TR" sz="3200" dirty="0" err="1">
                <a:solidFill>
                  <a:srgbClr val="FF3300"/>
                </a:solidFill>
                <a:latin typeface="Verdana" charset="0"/>
              </a:rPr>
              <a:t>Trizomi</a:t>
            </a:r>
            <a:r>
              <a:rPr lang="tr-TR" sz="3200" dirty="0">
                <a:solidFill>
                  <a:srgbClr val="FF3300"/>
                </a:solidFill>
                <a:latin typeface="Verdana" charset="0"/>
              </a:rPr>
              <a:t> ilişkisi</a:t>
            </a:r>
          </a:p>
        </p:txBody>
      </p:sp>
    </p:spTree>
    <p:extLst>
      <p:ext uri="{BB962C8B-B14F-4D97-AF65-F5344CB8AC3E}">
        <p14:creationId xmlns:p14="http://schemas.microsoft.com/office/powerpoint/2010/main" val="3483204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1"/>
          <p:cNvSpPr>
            <a:spLocks noGrp="1"/>
          </p:cNvSpPr>
          <p:nvPr>
            <p:ph type="sldNum" sz="quarter" idx="10"/>
          </p:nvPr>
        </p:nvSpPr>
        <p:spPr/>
        <p:txBody>
          <a:bodyPr/>
          <a:lstStyle/>
          <a:p>
            <a:pPr>
              <a:defRPr/>
            </a:pPr>
            <a:fld id="{12E7BD6D-0AE1-BB43-B2EE-9F140E21D2EC}" type="slidenum">
              <a:rPr lang="tr-TR"/>
              <a:pPr>
                <a:defRPr/>
              </a:pPr>
              <a:t>7</a:t>
            </a:fld>
            <a:endParaRPr lang="tr-TR"/>
          </a:p>
        </p:txBody>
      </p:sp>
      <p:sp>
        <p:nvSpPr>
          <p:cNvPr id="51" name="Footer Placeholder 3"/>
          <p:cNvSpPr>
            <a:spLocks noGrp="1"/>
          </p:cNvSpPr>
          <p:nvPr>
            <p:ph type="ftr" sz="quarter" idx="12"/>
          </p:nvPr>
        </p:nvSpPr>
        <p:spPr/>
        <p:txBody>
          <a:bodyPr/>
          <a:lstStyle/>
          <a:p>
            <a:pPr>
              <a:defRPr/>
            </a:pPr>
            <a:r>
              <a:rPr lang="tr-TR"/>
              <a:t>Dr ikbal</a:t>
            </a:r>
          </a:p>
        </p:txBody>
      </p:sp>
      <p:sp>
        <p:nvSpPr>
          <p:cNvPr id="141316" name="Line 4"/>
          <p:cNvSpPr>
            <a:spLocks noChangeShapeType="1"/>
          </p:cNvSpPr>
          <p:nvPr/>
        </p:nvSpPr>
        <p:spPr bwMode="auto">
          <a:xfrm>
            <a:off x="955675" y="5827713"/>
            <a:ext cx="7542213"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1317" name="Line 5"/>
          <p:cNvSpPr>
            <a:spLocks noChangeShapeType="1"/>
          </p:cNvSpPr>
          <p:nvPr/>
        </p:nvSpPr>
        <p:spPr bwMode="auto">
          <a:xfrm flipV="1">
            <a:off x="955675" y="738188"/>
            <a:ext cx="0" cy="5230812"/>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1318" name="Text Box 6"/>
          <p:cNvSpPr txBox="1">
            <a:spLocks noChangeArrowheads="1"/>
          </p:cNvSpPr>
          <p:nvPr/>
        </p:nvSpPr>
        <p:spPr bwMode="auto">
          <a:xfrm rot="-5400000">
            <a:off x="-671513" y="3003551"/>
            <a:ext cx="2625725" cy="508000"/>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lvl1pPr defTabSz="822325" eaLnBrk="0" hangingPunct="0">
              <a:defRPr sz="2400">
                <a:solidFill>
                  <a:schemeClr val="tx1"/>
                </a:solidFill>
                <a:latin typeface="Times New Roman" charset="0"/>
                <a:ea typeface="ＭＳ Ｐゴシック" charset="0"/>
              </a:defRPr>
            </a:lvl1pPr>
            <a:lvl2pPr marL="411163" defTabSz="822325" eaLnBrk="0" hangingPunct="0">
              <a:defRPr sz="2400">
                <a:solidFill>
                  <a:schemeClr val="tx1"/>
                </a:solidFill>
                <a:latin typeface="Times New Roman" charset="0"/>
                <a:ea typeface="ＭＳ Ｐゴシック" charset="0"/>
              </a:defRPr>
            </a:lvl2pPr>
            <a:lvl3pPr marL="822325" defTabSz="822325" eaLnBrk="0" hangingPunct="0">
              <a:defRPr sz="2400">
                <a:solidFill>
                  <a:schemeClr val="tx1"/>
                </a:solidFill>
                <a:latin typeface="Times New Roman" charset="0"/>
                <a:ea typeface="ＭＳ Ｐゴシック" charset="0"/>
              </a:defRPr>
            </a:lvl3pPr>
            <a:lvl4pPr marL="1233488" defTabSz="822325" eaLnBrk="0" hangingPunct="0">
              <a:defRPr sz="2400">
                <a:solidFill>
                  <a:schemeClr val="tx1"/>
                </a:solidFill>
                <a:latin typeface="Times New Roman" charset="0"/>
                <a:ea typeface="ＭＳ Ｐゴシック" charset="0"/>
              </a:defRPr>
            </a:lvl4pPr>
            <a:lvl5pPr marL="1644650" defTabSz="822325" eaLnBrk="0" hangingPunct="0">
              <a:defRPr sz="2400">
                <a:solidFill>
                  <a:schemeClr val="tx1"/>
                </a:solidFill>
                <a:latin typeface="Times New Roman" charset="0"/>
                <a:ea typeface="ＭＳ Ｐゴシック" charset="0"/>
              </a:defRPr>
            </a:lvl5pPr>
            <a:lvl6pPr marL="2101850" defTabSz="822325" eaLnBrk="0" fontAlgn="base" hangingPunct="0">
              <a:spcBef>
                <a:spcPct val="0"/>
              </a:spcBef>
              <a:spcAft>
                <a:spcPct val="0"/>
              </a:spcAft>
              <a:defRPr sz="2400">
                <a:solidFill>
                  <a:schemeClr val="tx1"/>
                </a:solidFill>
                <a:latin typeface="Times New Roman" charset="0"/>
                <a:ea typeface="ＭＳ Ｐゴシック" charset="0"/>
              </a:defRPr>
            </a:lvl6pPr>
            <a:lvl7pPr marL="2559050" defTabSz="822325" eaLnBrk="0" fontAlgn="base" hangingPunct="0">
              <a:spcBef>
                <a:spcPct val="0"/>
              </a:spcBef>
              <a:spcAft>
                <a:spcPct val="0"/>
              </a:spcAft>
              <a:defRPr sz="2400">
                <a:solidFill>
                  <a:schemeClr val="tx1"/>
                </a:solidFill>
                <a:latin typeface="Times New Roman" charset="0"/>
                <a:ea typeface="ＭＳ Ｐゴシック" charset="0"/>
              </a:defRPr>
            </a:lvl7pPr>
            <a:lvl8pPr marL="3016250" defTabSz="822325" eaLnBrk="0" fontAlgn="base" hangingPunct="0">
              <a:spcBef>
                <a:spcPct val="0"/>
              </a:spcBef>
              <a:spcAft>
                <a:spcPct val="0"/>
              </a:spcAft>
              <a:defRPr sz="2400">
                <a:solidFill>
                  <a:schemeClr val="tx1"/>
                </a:solidFill>
                <a:latin typeface="Times New Roman" charset="0"/>
                <a:ea typeface="ＭＳ Ｐゴシック" charset="0"/>
              </a:defRPr>
            </a:lvl8pPr>
            <a:lvl9pPr marL="3473450" defTabSz="822325"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400" b="1" smtClean="0">
                <a:latin typeface="Arial" charset="0"/>
                <a:cs typeface="+mn-cs"/>
              </a:rPr>
              <a:t>Incidence of Down syndrome</a:t>
            </a:r>
            <a:br>
              <a:rPr lang="en-US" sz="1400" b="1" smtClean="0">
                <a:latin typeface="Arial" charset="0"/>
                <a:cs typeface="+mn-cs"/>
              </a:rPr>
            </a:br>
            <a:r>
              <a:rPr lang="en-US" sz="1400" b="1" smtClean="0">
                <a:latin typeface="Arial" charset="0"/>
                <a:cs typeface="+mn-cs"/>
              </a:rPr>
              <a:t>per number of births </a:t>
            </a:r>
          </a:p>
        </p:txBody>
      </p:sp>
      <p:sp>
        <p:nvSpPr>
          <p:cNvPr id="141319" name="Text Box 7"/>
          <p:cNvSpPr txBox="1">
            <a:spLocks noChangeArrowheads="1"/>
          </p:cNvSpPr>
          <p:nvPr/>
        </p:nvSpPr>
        <p:spPr bwMode="auto">
          <a:xfrm>
            <a:off x="1882775" y="5965825"/>
            <a:ext cx="361950" cy="295275"/>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lvl1pPr defTabSz="822325" eaLnBrk="0" hangingPunct="0">
              <a:defRPr sz="2400">
                <a:solidFill>
                  <a:schemeClr val="tx1"/>
                </a:solidFill>
                <a:latin typeface="Times New Roman" charset="0"/>
                <a:ea typeface="ＭＳ Ｐゴシック" charset="0"/>
              </a:defRPr>
            </a:lvl1pPr>
            <a:lvl2pPr marL="411163" defTabSz="822325" eaLnBrk="0" hangingPunct="0">
              <a:defRPr sz="2400">
                <a:solidFill>
                  <a:schemeClr val="tx1"/>
                </a:solidFill>
                <a:latin typeface="Times New Roman" charset="0"/>
                <a:ea typeface="ＭＳ Ｐゴシック" charset="0"/>
              </a:defRPr>
            </a:lvl2pPr>
            <a:lvl3pPr marL="822325" defTabSz="822325" eaLnBrk="0" hangingPunct="0">
              <a:defRPr sz="2400">
                <a:solidFill>
                  <a:schemeClr val="tx1"/>
                </a:solidFill>
                <a:latin typeface="Times New Roman" charset="0"/>
                <a:ea typeface="ＭＳ Ｐゴシック" charset="0"/>
              </a:defRPr>
            </a:lvl3pPr>
            <a:lvl4pPr marL="1233488" defTabSz="822325" eaLnBrk="0" hangingPunct="0">
              <a:defRPr sz="2400">
                <a:solidFill>
                  <a:schemeClr val="tx1"/>
                </a:solidFill>
                <a:latin typeface="Times New Roman" charset="0"/>
                <a:ea typeface="ＭＳ Ｐゴシック" charset="0"/>
              </a:defRPr>
            </a:lvl4pPr>
            <a:lvl5pPr marL="1644650" defTabSz="822325" eaLnBrk="0" hangingPunct="0">
              <a:defRPr sz="2400">
                <a:solidFill>
                  <a:schemeClr val="tx1"/>
                </a:solidFill>
                <a:latin typeface="Times New Roman" charset="0"/>
                <a:ea typeface="ＭＳ Ｐゴシック" charset="0"/>
              </a:defRPr>
            </a:lvl5pPr>
            <a:lvl6pPr marL="2101850" defTabSz="822325" eaLnBrk="0" fontAlgn="base" hangingPunct="0">
              <a:spcBef>
                <a:spcPct val="0"/>
              </a:spcBef>
              <a:spcAft>
                <a:spcPct val="0"/>
              </a:spcAft>
              <a:defRPr sz="2400">
                <a:solidFill>
                  <a:schemeClr val="tx1"/>
                </a:solidFill>
                <a:latin typeface="Times New Roman" charset="0"/>
                <a:ea typeface="ＭＳ Ｐゴシック" charset="0"/>
              </a:defRPr>
            </a:lvl6pPr>
            <a:lvl7pPr marL="2559050" defTabSz="822325" eaLnBrk="0" fontAlgn="base" hangingPunct="0">
              <a:spcBef>
                <a:spcPct val="0"/>
              </a:spcBef>
              <a:spcAft>
                <a:spcPct val="0"/>
              </a:spcAft>
              <a:defRPr sz="2400">
                <a:solidFill>
                  <a:schemeClr val="tx1"/>
                </a:solidFill>
                <a:latin typeface="Times New Roman" charset="0"/>
                <a:ea typeface="ＭＳ Ｐゴシック" charset="0"/>
              </a:defRPr>
            </a:lvl7pPr>
            <a:lvl8pPr marL="3016250" defTabSz="822325" eaLnBrk="0" fontAlgn="base" hangingPunct="0">
              <a:spcBef>
                <a:spcPct val="0"/>
              </a:spcBef>
              <a:spcAft>
                <a:spcPct val="0"/>
              </a:spcAft>
              <a:defRPr sz="2400">
                <a:solidFill>
                  <a:schemeClr val="tx1"/>
                </a:solidFill>
                <a:latin typeface="Times New Roman" charset="0"/>
                <a:ea typeface="ＭＳ Ｐゴシック" charset="0"/>
              </a:defRPr>
            </a:lvl8pPr>
            <a:lvl9pPr marL="3473450" defTabSz="822325"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400" b="1" smtClean="0">
                <a:latin typeface="Arial" charset="0"/>
                <a:cs typeface="+mn-cs"/>
              </a:rPr>
              <a:t>20</a:t>
            </a:r>
          </a:p>
        </p:txBody>
      </p:sp>
      <p:sp>
        <p:nvSpPr>
          <p:cNvPr id="141320" name="Text Box 8"/>
          <p:cNvSpPr txBox="1">
            <a:spLocks noChangeArrowheads="1"/>
          </p:cNvSpPr>
          <p:nvPr/>
        </p:nvSpPr>
        <p:spPr bwMode="auto">
          <a:xfrm>
            <a:off x="2781300" y="5965825"/>
            <a:ext cx="361950" cy="295275"/>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lvl1pPr defTabSz="822325" eaLnBrk="0" hangingPunct="0">
              <a:defRPr sz="2400">
                <a:solidFill>
                  <a:schemeClr val="tx1"/>
                </a:solidFill>
                <a:latin typeface="Times New Roman" charset="0"/>
                <a:ea typeface="ＭＳ Ｐゴシック" charset="0"/>
              </a:defRPr>
            </a:lvl1pPr>
            <a:lvl2pPr marL="411163" defTabSz="822325" eaLnBrk="0" hangingPunct="0">
              <a:defRPr sz="2400">
                <a:solidFill>
                  <a:schemeClr val="tx1"/>
                </a:solidFill>
                <a:latin typeface="Times New Roman" charset="0"/>
                <a:ea typeface="ＭＳ Ｐゴシック" charset="0"/>
              </a:defRPr>
            </a:lvl2pPr>
            <a:lvl3pPr marL="822325" defTabSz="822325" eaLnBrk="0" hangingPunct="0">
              <a:defRPr sz="2400">
                <a:solidFill>
                  <a:schemeClr val="tx1"/>
                </a:solidFill>
                <a:latin typeface="Times New Roman" charset="0"/>
                <a:ea typeface="ＭＳ Ｐゴシック" charset="0"/>
              </a:defRPr>
            </a:lvl3pPr>
            <a:lvl4pPr marL="1233488" defTabSz="822325" eaLnBrk="0" hangingPunct="0">
              <a:defRPr sz="2400">
                <a:solidFill>
                  <a:schemeClr val="tx1"/>
                </a:solidFill>
                <a:latin typeface="Times New Roman" charset="0"/>
                <a:ea typeface="ＭＳ Ｐゴシック" charset="0"/>
              </a:defRPr>
            </a:lvl4pPr>
            <a:lvl5pPr marL="1644650" defTabSz="822325" eaLnBrk="0" hangingPunct="0">
              <a:defRPr sz="2400">
                <a:solidFill>
                  <a:schemeClr val="tx1"/>
                </a:solidFill>
                <a:latin typeface="Times New Roman" charset="0"/>
                <a:ea typeface="ＭＳ Ｐゴシック" charset="0"/>
              </a:defRPr>
            </a:lvl5pPr>
            <a:lvl6pPr marL="2101850" defTabSz="822325" eaLnBrk="0" fontAlgn="base" hangingPunct="0">
              <a:spcBef>
                <a:spcPct val="0"/>
              </a:spcBef>
              <a:spcAft>
                <a:spcPct val="0"/>
              </a:spcAft>
              <a:defRPr sz="2400">
                <a:solidFill>
                  <a:schemeClr val="tx1"/>
                </a:solidFill>
                <a:latin typeface="Times New Roman" charset="0"/>
                <a:ea typeface="ＭＳ Ｐゴシック" charset="0"/>
              </a:defRPr>
            </a:lvl6pPr>
            <a:lvl7pPr marL="2559050" defTabSz="822325" eaLnBrk="0" fontAlgn="base" hangingPunct="0">
              <a:spcBef>
                <a:spcPct val="0"/>
              </a:spcBef>
              <a:spcAft>
                <a:spcPct val="0"/>
              </a:spcAft>
              <a:defRPr sz="2400">
                <a:solidFill>
                  <a:schemeClr val="tx1"/>
                </a:solidFill>
                <a:latin typeface="Times New Roman" charset="0"/>
                <a:ea typeface="ＭＳ Ｐゴシック" charset="0"/>
              </a:defRPr>
            </a:lvl7pPr>
            <a:lvl8pPr marL="3016250" defTabSz="822325" eaLnBrk="0" fontAlgn="base" hangingPunct="0">
              <a:spcBef>
                <a:spcPct val="0"/>
              </a:spcBef>
              <a:spcAft>
                <a:spcPct val="0"/>
              </a:spcAft>
              <a:defRPr sz="2400">
                <a:solidFill>
                  <a:schemeClr val="tx1"/>
                </a:solidFill>
                <a:latin typeface="Times New Roman" charset="0"/>
                <a:ea typeface="ＭＳ Ｐゴシック" charset="0"/>
              </a:defRPr>
            </a:lvl8pPr>
            <a:lvl9pPr marL="3473450" defTabSz="822325"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400" b="1" smtClean="0">
                <a:latin typeface="Arial" charset="0"/>
                <a:cs typeface="+mn-cs"/>
              </a:rPr>
              <a:t>24</a:t>
            </a:r>
          </a:p>
        </p:txBody>
      </p:sp>
      <p:grpSp>
        <p:nvGrpSpPr>
          <p:cNvPr id="27656" name="Group 9"/>
          <p:cNvGrpSpPr>
            <a:grpSpLocks/>
          </p:cNvGrpSpPr>
          <p:nvPr/>
        </p:nvGrpSpPr>
        <p:grpSpPr bwMode="auto">
          <a:xfrm>
            <a:off x="3762375" y="5827713"/>
            <a:ext cx="361950" cy="433387"/>
            <a:chOff x="2609" y="4077"/>
            <a:chExt cx="253" cy="303"/>
          </a:xfrm>
        </p:grpSpPr>
        <p:sp>
          <p:nvSpPr>
            <p:cNvPr id="141322" name="Line 10"/>
            <p:cNvSpPr>
              <a:spLocks noChangeShapeType="1"/>
            </p:cNvSpPr>
            <p:nvPr/>
          </p:nvSpPr>
          <p:spPr bwMode="auto">
            <a:xfrm>
              <a:off x="2736" y="4077"/>
              <a:ext cx="0" cy="99"/>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p>
              <a:pPr>
                <a:defRPr/>
              </a:pPr>
              <a:endParaRPr lang="en-US">
                <a:cs typeface="+mn-cs"/>
              </a:endParaRPr>
            </a:p>
          </p:txBody>
        </p:sp>
        <p:sp>
          <p:nvSpPr>
            <p:cNvPr id="141323" name="Text Box 11"/>
            <p:cNvSpPr txBox="1">
              <a:spLocks noChangeArrowheads="1"/>
            </p:cNvSpPr>
            <p:nvPr/>
          </p:nvSpPr>
          <p:spPr bwMode="auto">
            <a:xfrm>
              <a:off x="2609" y="4174"/>
              <a:ext cx="253" cy="206"/>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lvl1pPr defTabSz="822325" eaLnBrk="0" hangingPunct="0">
                <a:defRPr sz="2400">
                  <a:solidFill>
                    <a:schemeClr val="tx1"/>
                  </a:solidFill>
                  <a:latin typeface="Times New Roman" charset="0"/>
                  <a:ea typeface="ＭＳ Ｐゴシック" charset="0"/>
                </a:defRPr>
              </a:lvl1pPr>
              <a:lvl2pPr marL="411163" defTabSz="822325" eaLnBrk="0" hangingPunct="0">
                <a:defRPr sz="2400">
                  <a:solidFill>
                    <a:schemeClr val="tx1"/>
                  </a:solidFill>
                  <a:latin typeface="Times New Roman" charset="0"/>
                  <a:ea typeface="ＭＳ Ｐゴシック" charset="0"/>
                </a:defRPr>
              </a:lvl2pPr>
              <a:lvl3pPr marL="822325" defTabSz="822325" eaLnBrk="0" hangingPunct="0">
                <a:defRPr sz="2400">
                  <a:solidFill>
                    <a:schemeClr val="tx1"/>
                  </a:solidFill>
                  <a:latin typeface="Times New Roman" charset="0"/>
                  <a:ea typeface="ＭＳ Ｐゴシック" charset="0"/>
                </a:defRPr>
              </a:lvl3pPr>
              <a:lvl4pPr marL="1233488" defTabSz="822325" eaLnBrk="0" hangingPunct="0">
                <a:defRPr sz="2400">
                  <a:solidFill>
                    <a:schemeClr val="tx1"/>
                  </a:solidFill>
                  <a:latin typeface="Times New Roman" charset="0"/>
                  <a:ea typeface="ＭＳ Ｐゴシック" charset="0"/>
                </a:defRPr>
              </a:lvl4pPr>
              <a:lvl5pPr marL="1644650" defTabSz="822325" eaLnBrk="0" hangingPunct="0">
                <a:defRPr sz="2400">
                  <a:solidFill>
                    <a:schemeClr val="tx1"/>
                  </a:solidFill>
                  <a:latin typeface="Times New Roman" charset="0"/>
                  <a:ea typeface="ＭＳ Ｐゴシック" charset="0"/>
                </a:defRPr>
              </a:lvl5pPr>
              <a:lvl6pPr marL="2101850" defTabSz="822325" eaLnBrk="0" fontAlgn="base" hangingPunct="0">
                <a:spcBef>
                  <a:spcPct val="0"/>
                </a:spcBef>
                <a:spcAft>
                  <a:spcPct val="0"/>
                </a:spcAft>
                <a:defRPr sz="2400">
                  <a:solidFill>
                    <a:schemeClr val="tx1"/>
                  </a:solidFill>
                  <a:latin typeface="Times New Roman" charset="0"/>
                  <a:ea typeface="ＭＳ Ｐゴシック" charset="0"/>
                </a:defRPr>
              </a:lvl6pPr>
              <a:lvl7pPr marL="2559050" defTabSz="822325" eaLnBrk="0" fontAlgn="base" hangingPunct="0">
                <a:spcBef>
                  <a:spcPct val="0"/>
                </a:spcBef>
                <a:spcAft>
                  <a:spcPct val="0"/>
                </a:spcAft>
                <a:defRPr sz="2400">
                  <a:solidFill>
                    <a:schemeClr val="tx1"/>
                  </a:solidFill>
                  <a:latin typeface="Times New Roman" charset="0"/>
                  <a:ea typeface="ＭＳ Ｐゴシック" charset="0"/>
                </a:defRPr>
              </a:lvl7pPr>
              <a:lvl8pPr marL="3016250" defTabSz="822325" eaLnBrk="0" fontAlgn="base" hangingPunct="0">
                <a:spcBef>
                  <a:spcPct val="0"/>
                </a:spcBef>
                <a:spcAft>
                  <a:spcPct val="0"/>
                </a:spcAft>
                <a:defRPr sz="2400">
                  <a:solidFill>
                    <a:schemeClr val="tx1"/>
                  </a:solidFill>
                  <a:latin typeface="Times New Roman" charset="0"/>
                  <a:ea typeface="ＭＳ Ｐゴシック" charset="0"/>
                </a:defRPr>
              </a:lvl8pPr>
              <a:lvl9pPr marL="3473450" defTabSz="822325"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400" b="1" smtClean="0">
                  <a:latin typeface="Arial" charset="0"/>
                  <a:cs typeface="+mn-cs"/>
                </a:rPr>
                <a:t>28</a:t>
              </a:r>
            </a:p>
          </p:txBody>
        </p:sp>
      </p:grpSp>
      <p:grpSp>
        <p:nvGrpSpPr>
          <p:cNvPr id="27657" name="Group 12"/>
          <p:cNvGrpSpPr>
            <a:grpSpLocks/>
          </p:cNvGrpSpPr>
          <p:nvPr/>
        </p:nvGrpSpPr>
        <p:grpSpPr bwMode="auto">
          <a:xfrm>
            <a:off x="4705350" y="5827713"/>
            <a:ext cx="361950" cy="433387"/>
            <a:chOff x="3377" y="4077"/>
            <a:chExt cx="253" cy="303"/>
          </a:xfrm>
        </p:grpSpPr>
        <p:sp>
          <p:nvSpPr>
            <p:cNvPr id="141325" name="Line 13"/>
            <p:cNvSpPr>
              <a:spLocks noChangeShapeType="1"/>
            </p:cNvSpPr>
            <p:nvPr/>
          </p:nvSpPr>
          <p:spPr bwMode="auto">
            <a:xfrm>
              <a:off x="3504" y="4077"/>
              <a:ext cx="0" cy="99"/>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p>
              <a:pPr>
                <a:defRPr/>
              </a:pPr>
              <a:endParaRPr lang="en-US">
                <a:cs typeface="+mn-cs"/>
              </a:endParaRPr>
            </a:p>
          </p:txBody>
        </p:sp>
        <p:sp>
          <p:nvSpPr>
            <p:cNvPr id="141326" name="Text Box 14"/>
            <p:cNvSpPr txBox="1">
              <a:spLocks noChangeArrowheads="1"/>
            </p:cNvSpPr>
            <p:nvPr/>
          </p:nvSpPr>
          <p:spPr bwMode="auto">
            <a:xfrm>
              <a:off x="3377" y="4174"/>
              <a:ext cx="253" cy="206"/>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lvl1pPr defTabSz="822325" eaLnBrk="0" hangingPunct="0">
                <a:defRPr sz="2400">
                  <a:solidFill>
                    <a:schemeClr val="tx1"/>
                  </a:solidFill>
                  <a:latin typeface="Times New Roman" charset="0"/>
                  <a:ea typeface="ＭＳ Ｐゴシック" charset="0"/>
                </a:defRPr>
              </a:lvl1pPr>
              <a:lvl2pPr marL="411163" defTabSz="822325" eaLnBrk="0" hangingPunct="0">
                <a:defRPr sz="2400">
                  <a:solidFill>
                    <a:schemeClr val="tx1"/>
                  </a:solidFill>
                  <a:latin typeface="Times New Roman" charset="0"/>
                  <a:ea typeface="ＭＳ Ｐゴシック" charset="0"/>
                </a:defRPr>
              </a:lvl2pPr>
              <a:lvl3pPr marL="822325" defTabSz="822325" eaLnBrk="0" hangingPunct="0">
                <a:defRPr sz="2400">
                  <a:solidFill>
                    <a:schemeClr val="tx1"/>
                  </a:solidFill>
                  <a:latin typeface="Times New Roman" charset="0"/>
                  <a:ea typeface="ＭＳ Ｐゴシック" charset="0"/>
                </a:defRPr>
              </a:lvl3pPr>
              <a:lvl4pPr marL="1233488" defTabSz="822325" eaLnBrk="0" hangingPunct="0">
                <a:defRPr sz="2400">
                  <a:solidFill>
                    <a:schemeClr val="tx1"/>
                  </a:solidFill>
                  <a:latin typeface="Times New Roman" charset="0"/>
                  <a:ea typeface="ＭＳ Ｐゴシック" charset="0"/>
                </a:defRPr>
              </a:lvl4pPr>
              <a:lvl5pPr marL="1644650" defTabSz="822325" eaLnBrk="0" hangingPunct="0">
                <a:defRPr sz="2400">
                  <a:solidFill>
                    <a:schemeClr val="tx1"/>
                  </a:solidFill>
                  <a:latin typeface="Times New Roman" charset="0"/>
                  <a:ea typeface="ＭＳ Ｐゴシック" charset="0"/>
                </a:defRPr>
              </a:lvl5pPr>
              <a:lvl6pPr marL="2101850" defTabSz="822325" eaLnBrk="0" fontAlgn="base" hangingPunct="0">
                <a:spcBef>
                  <a:spcPct val="0"/>
                </a:spcBef>
                <a:spcAft>
                  <a:spcPct val="0"/>
                </a:spcAft>
                <a:defRPr sz="2400">
                  <a:solidFill>
                    <a:schemeClr val="tx1"/>
                  </a:solidFill>
                  <a:latin typeface="Times New Roman" charset="0"/>
                  <a:ea typeface="ＭＳ Ｐゴシック" charset="0"/>
                </a:defRPr>
              </a:lvl6pPr>
              <a:lvl7pPr marL="2559050" defTabSz="822325" eaLnBrk="0" fontAlgn="base" hangingPunct="0">
                <a:spcBef>
                  <a:spcPct val="0"/>
                </a:spcBef>
                <a:spcAft>
                  <a:spcPct val="0"/>
                </a:spcAft>
                <a:defRPr sz="2400">
                  <a:solidFill>
                    <a:schemeClr val="tx1"/>
                  </a:solidFill>
                  <a:latin typeface="Times New Roman" charset="0"/>
                  <a:ea typeface="ＭＳ Ｐゴシック" charset="0"/>
                </a:defRPr>
              </a:lvl7pPr>
              <a:lvl8pPr marL="3016250" defTabSz="822325" eaLnBrk="0" fontAlgn="base" hangingPunct="0">
                <a:spcBef>
                  <a:spcPct val="0"/>
                </a:spcBef>
                <a:spcAft>
                  <a:spcPct val="0"/>
                </a:spcAft>
                <a:defRPr sz="2400">
                  <a:solidFill>
                    <a:schemeClr val="tx1"/>
                  </a:solidFill>
                  <a:latin typeface="Times New Roman" charset="0"/>
                  <a:ea typeface="ＭＳ Ｐゴシック" charset="0"/>
                </a:defRPr>
              </a:lvl8pPr>
              <a:lvl9pPr marL="3473450" defTabSz="822325"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400" b="1" smtClean="0">
                  <a:latin typeface="Arial" charset="0"/>
                  <a:cs typeface="+mn-cs"/>
                </a:rPr>
                <a:t>32</a:t>
              </a:r>
            </a:p>
          </p:txBody>
        </p:sp>
      </p:grpSp>
      <p:grpSp>
        <p:nvGrpSpPr>
          <p:cNvPr id="27658" name="Group 15"/>
          <p:cNvGrpSpPr>
            <a:grpSpLocks/>
          </p:cNvGrpSpPr>
          <p:nvPr/>
        </p:nvGrpSpPr>
        <p:grpSpPr bwMode="auto">
          <a:xfrm>
            <a:off x="5878513" y="5827713"/>
            <a:ext cx="361950" cy="433387"/>
            <a:chOff x="4145" y="4077"/>
            <a:chExt cx="253" cy="303"/>
          </a:xfrm>
        </p:grpSpPr>
        <p:sp>
          <p:nvSpPr>
            <p:cNvPr id="141328" name="Line 16"/>
            <p:cNvSpPr>
              <a:spLocks noChangeShapeType="1"/>
            </p:cNvSpPr>
            <p:nvPr/>
          </p:nvSpPr>
          <p:spPr bwMode="auto">
            <a:xfrm>
              <a:off x="4272" y="4077"/>
              <a:ext cx="0" cy="99"/>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p>
              <a:pPr>
                <a:defRPr/>
              </a:pPr>
              <a:endParaRPr lang="en-US">
                <a:cs typeface="+mn-cs"/>
              </a:endParaRPr>
            </a:p>
          </p:txBody>
        </p:sp>
        <p:sp>
          <p:nvSpPr>
            <p:cNvPr id="141329" name="Text Box 17"/>
            <p:cNvSpPr txBox="1">
              <a:spLocks noChangeArrowheads="1"/>
            </p:cNvSpPr>
            <p:nvPr/>
          </p:nvSpPr>
          <p:spPr bwMode="auto">
            <a:xfrm>
              <a:off x="4145" y="4174"/>
              <a:ext cx="253" cy="206"/>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lvl1pPr defTabSz="822325" eaLnBrk="0" hangingPunct="0">
                <a:defRPr sz="2400">
                  <a:solidFill>
                    <a:schemeClr val="tx1"/>
                  </a:solidFill>
                  <a:latin typeface="Times New Roman" charset="0"/>
                  <a:ea typeface="ＭＳ Ｐゴシック" charset="0"/>
                </a:defRPr>
              </a:lvl1pPr>
              <a:lvl2pPr marL="411163" defTabSz="822325" eaLnBrk="0" hangingPunct="0">
                <a:defRPr sz="2400">
                  <a:solidFill>
                    <a:schemeClr val="tx1"/>
                  </a:solidFill>
                  <a:latin typeface="Times New Roman" charset="0"/>
                  <a:ea typeface="ＭＳ Ｐゴシック" charset="0"/>
                </a:defRPr>
              </a:lvl2pPr>
              <a:lvl3pPr marL="822325" defTabSz="822325" eaLnBrk="0" hangingPunct="0">
                <a:defRPr sz="2400">
                  <a:solidFill>
                    <a:schemeClr val="tx1"/>
                  </a:solidFill>
                  <a:latin typeface="Times New Roman" charset="0"/>
                  <a:ea typeface="ＭＳ Ｐゴシック" charset="0"/>
                </a:defRPr>
              </a:lvl3pPr>
              <a:lvl4pPr marL="1233488" defTabSz="822325" eaLnBrk="0" hangingPunct="0">
                <a:defRPr sz="2400">
                  <a:solidFill>
                    <a:schemeClr val="tx1"/>
                  </a:solidFill>
                  <a:latin typeface="Times New Roman" charset="0"/>
                  <a:ea typeface="ＭＳ Ｐゴシック" charset="0"/>
                </a:defRPr>
              </a:lvl4pPr>
              <a:lvl5pPr marL="1644650" defTabSz="822325" eaLnBrk="0" hangingPunct="0">
                <a:defRPr sz="2400">
                  <a:solidFill>
                    <a:schemeClr val="tx1"/>
                  </a:solidFill>
                  <a:latin typeface="Times New Roman" charset="0"/>
                  <a:ea typeface="ＭＳ Ｐゴシック" charset="0"/>
                </a:defRPr>
              </a:lvl5pPr>
              <a:lvl6pPr marL="2101850" defTabSz="822325" eaLnBrk="0" fontAlgn="base" hangingPunct="0">
                <a:spcBef>
                  <a:spcPct val="0"/>
                </a:spcBef>
                <a:spcAft>
                  <a:spcPct val="0"/>
                </a:spcAft>
                <a:defRPr sz="2400">
                  <a:solidFill>
                    <a:schemeClr val="tx1"/>
                  </a:solidFill>
                  <a:latin typeface="Times New Roman" charset="0"/>
                  <a:ea typeface="ＭＳ Ｐゴシック" charset="0"/>
                </a:defRPr>
              </a:lvl6pPr>
              <a:lvl7pPr marL="2559050" defTabSz="822325" eaLnBrk="0" fontAlgn="base" hangingPunct="0">
                <a:spcBef>
                  <a:spcPct val="0"/>
                </a:spcBef>
                <a:spcAft>
                  <a:spcPct val="0"/>
                </a:spcAft>
                <a:defRPr sz="2400">
                  <a:solidFill>
                    <a:schemeClr val="tx1"/>
                  </a:solidFill>
                  <a:latin typeface="Times New Roman" charset="0"/>
                  <a:ea typeface="ＭＳ Ｐゴシック" charset="0"/>
                </a:defRPr>
              </a:lvl7pPr>
              <a:lvl8pPr marL="3016250" defTabSz="822325" eaLnBrk="0" fontAlgn="base" hangingPunct="0">
                <a:spcBef>
                  <a:spcPct val="0"/>
                </a:spcBef>
                <a:spcAft>
                  <a:spcPct val="0"/>
                </a:spcAft>
                <a:defRPr sz="2400">
                  <a:solidFill>
                    <a:schemeClr val="tx1"/>
                  </a:solidFill>
                  <a:latin typeface="Times New Roman" charset="0"/>
                  <a:ea typeface="ＭＳ Ｐゴシック" charset="0"/>
                </a:defRPr>
              </a:lvl8pPr>
              <a:lvl9pPr marL="3473450" defTabSz="822325"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400" b="1" smtClean="0">
                  <a:latin typeface="Arial" charset="0"/>
                  <a:cs typeface="+mn-cs"/>
                </a:rPr>
                <a:t>37</a:t>
              </a:r>
            </a:p>
          </p:txBody>
        </p:sp>
      </p:grpSp>
      <p:sp>
        <p:nvSpPr>
          <p:cNvPr id="141330" name="Text Box 18"/>
          <p:cNvSpPr txBox="1">
            <a:spLocks noChangeArrowheads="1"/>
          </p:cNvSpPr>
          <p:nvPr/>
        </p:nvSpPr>
        <p:spPr bwMode="auto">
          <a:xfrm>
            <a:off x="8315325" y="5965825"/>
            <a:ext cx="361950" cy="295275"/>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lvl1pPr defTabSz="822325" eaLnBrk="0" hangingPunct="0">
              <a:defRPr sz="2400">
                <a:solidFill>
                  <a:schemeClr val="tx1"/>
                </a:solidFill>
                <a:latin typeface="Times New Roman" charset="0"/>
                <a:ea typeface="ＭＳ Ｐゴシック" charset="0"/>
              </a:defRPr>
            </a:lvl1pPr>
            <a:lvl2pPr marL="411163" defTabSz="822325" eaLnBrk="0" hangingPunct="0">
              <a:defRPr sz="2400">
                <a:solidFill>
                  <a:schemeClr val="tx1"/>
                </a:solidFill>
                <a:latin typeface="Times New Roman" charset="0"/>
                <a:ea typeface="ＭＳ Ｐゴシック" charset="0"/>
              </a:defRPr>
            </a:lvl2pPr>
            <a:lvl3pPr marL="822325" defTabSz="822325" eaLnBrk="0" hangingPunct="0">
              <a:defRPr sz="2400">
                <a:solidFill>
                  <a:schemeClr val="tx1"/>
                </a:solidFill>
                <a:latin typeface="Times New Roman" charset="0"/>
                <a:ea typeface="ＭＳ Ｐゴシック" charset="0"/>
              </a:defRPr>
            </a:lvl3pPr>
            <a:lvl4pPr marL="1233488" defTabSz="822325" eaLnBrk="0" hangingPunct="0">
              <a:defRPr sz="2400">
                <a:solidFill>
                  <a:schemeClr val="tx1"/>
                </a:solidFill>
                <a:latin typeface="Times New Roman" charset="0"/>
                <a:ea typeface="ＭＳ Ｐゴシック" charset="0"/>
              </a:defRPr>
            </a:lvl4pPr>
            <a:lvl5pPr marL="1644650" defTabSz="822325" eaLnBrk="0" hangingPunct="0">
              <a:defRPr sz="2400">
                <a:solidFill>
                  <a:schemeClr val="tx1"/>
                </a:solidFill>
                <a:latin typeface="Times New Roman" charset="0"/>
                <a:ea typeface="ＭＳ Ｐゴシック" charset="0"/>
              </a:defRPr>
            </a:lvl5pPr>
            <a:lvl6pPr marL="2101850" defTabSz="822325" eaLnBrk="0" fontAlgn="base" hangingPunct="0">
              <a:spcBef>
                <a:spcPct val="0"/>
              </a:spcBef>
              <a:spcAft>
                <a:spcPct val="0"/>
              </a:spcAft>
              <a:defRPr sz="2400">
                <a:solidFill>
                  <a:schemeClr val="tx1"/>
                </a:solidFill>
                <a:latin typeface="Times New Roman" charset="0"/>
                <a:ea typeface="ＭＳ Ｐゴシック" charset="0"/>
              </a:defRPr>
            </a:lvl6pPr>
            <a:lvl7pPr marL="2559050" defTabSz="822325" eaLnBrk="0" fontAlgn="base" hangingPunct="0">
              <a:spcBef>
                <a:spcPct val="0"/>
              </a:spcBef>
              <a:spcAft>
                <a:spcPct val="0"/>
              </a:spcAft>
              <a:defRPr sz="2400">
                <a:solidFill>
                  <a:schemeClr val="tx1"/>
                </a:solidFill>
                <a:latin typeface="Times New Roman" charset="0"/>
                <a:ea typeface="ＭＳ Ｐゴシック" charset="0"/>
              </a:defRPr>
            </a:lvl7pPr>
            <a:lvl8pPr marL="3016250" defTabSz="822325" eaLnBrk="0" fontAlgn="base" hangingPunct="0">
              <a:spcBef>
                <a:spcPct val="0"/>
              </a:spcBef>
              <a:spcAft>
                <a:spcPct val="0"/>
              </a:spcAft>
              <a:defRPr sz="2400">
                <a:solidFill>
                  <a:schemeClr val="tx1"/>
                </a:solidFill>
                <a:latin typeface="Times New Roman" charset="0"/>
                <a:ea typeface="ＭＳ Ｐゴシック" charset="0"/>
              </a:defRPr>
            </a:lvl8pPr>
            <a:lvl9pPr marL="3473450" defTabSz="822325"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400" b="1" smtClean="0">
                <a:latin typeface="Arial" charset="0"/>
                <a:cs typeface="+mn-cs"/>
              </a:rPr>
              <a:t>47</a:t>
            </a:r>
          </a:p>
        </p:txBody>
      </p:sp>
      <p:grpSp>
        <p:nvGrpSpPr>
          <p:cNvPr id="27660" name="Group 19"/>
          <p:cNvGrpSpPr>
            <a:grpSpLocks/>
          </p:cNvGrpSpPr>
          <p:nvPr/>
        </p:nvGrpSpPr>
        <p:grpSpPr bwMode="auto">
          <a:xfrm>
            <a:off x="7077075" y="5827713"/>
            <a:ext cx="361950" cy="433387"/>
            <a:chOff x="4913" y="4077"/>
            <a:chExt cx="253" cy="303"/>
          </a:xfrm>
        </p:grpSpPr>
        <p:sp>
          <p:nvSpPr>
            <p:cNvPr id="141332" name="Line 20"/>
            <p:cNvSpPr>
              <a:spLocks noChangeShapeType="1"/>
            </p:cNvSpPr>
            <p:nvPr/>
          </p:nvSpPr>
          <p:spPr bwMode="auto">
            <a:xfrm>
              <a:off x="5040" y="4077"/>
              <a:ext cx="0" cy="99"/>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p>
              <a:pPr>
                <a:defRPr/>
              </a:pPr>
              <a:endParaRPr lang="en-US">
                <a:cs typeface="+mn-cs"/>
              </a:endParaRPr>
            </a:p>
          </p:txBody>
        </p:sp>
        <p:sp>
          <p:nvSpPr>
            <p:cNvPr id="141333" name="Text Box 21"/>
            <p:cNvSpPr txBox="1">
              <a:spLocks noChangeArrowheads="1"/>
            </p:cNvSpPr>
            <p:nvPr/>
          </p:nvSpPr>
          <p:spPr bwMode="auto">
            <a:xfrm>
              <a:off x="4913" y="4174"/>
              <a:ext cx="253" cy="206"/>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lvl1pPr defTabSz="822325" eaLnBrk="0" hangingPunct="0">
                <a:defRPr sz="2400">
                  <a:solidFill>
                    <a:schemeClr val="tx1"/>
                  </a:solidFill>
                  <a:latin typeface="Times New Roman" charset="0"/>
                  <a:ea typeface="ＭＳ Ｐゴシック" charset="0"/>
                </a:defRPr>
              </a:lvl1pPr>
              <a:lvl2pPr marL="411163" defTabSz="822325" eaLnBrk="0" hangingPunct="0">
                <a:defRPr sz="2400">
                  <a:solidFill>
                    <a:schemeClr val="tx1"/>
                  </a:solidFill>
                  <a:latin typeface="Times New Roman" charset="0"/>
                  <a:ea typeface="ＭＳ Ｐゴシック" charset="0"/>
                </a:defRPr>
              </a:lvl2pPr>
              <a:lvl3pPr marL="822325" defTabSz="822325" eaLnBrk="0" hangingPunct="0">
                <a:defRPr sz="2400">
                  <a:solidFill>
                    <a:schemeClr val="tx1"/>
                  </a:solidFill>
                  <a:latin typeface="Times New Roman" charset="0"/>
                  <a:ea typeface="ＭＳ Ｐゴシック" charset="0"/>
                </a:defRPr>
              </a:lvl3pPr>
              <a:lvl4pPr marL="1233488" defTabSz="822325" eaLnBrk="0" hangingPunct="0">
                <a:defRPr sz="2400">
                  <a:solidFill>
                    <a:schemeClr val="tx1"/>
                  </a:solidFill>
                  <a:latin typeface="Times New Roman" charset="0"/>
                  <a:ea typeface="ＭＳ Ｐゴシック" charset="0"/>
                </a:defRPr>
              </a:lvl4pPr>
              <a:lvl5pPr marL="1644650" defTabSz="822325" eaLnBrk="0" hangingPunct="0">
                <a:defRPr sz="2400">
                  <a:solidFill>
                    <a:schemeClr val="tx1"/>
                  </a:solidFill>
                  <a:latin typeface="Times New Roman" charset="0"/>
                  <a:ea typeface="ＭＳ Ｐゴシック" charset="0"/>
                </a:defRPr>
              </a:lvl5pPr>
              <a:lvl6pPr marL="2101850" defTabSz="822325" eaLnBrk="0" fontAlgn="base" hangingPunct="0">
                <a:spcBef>
                  <a:spcPct val="0"/>
                </a:spcBef>
                <a:spcAft>
                  <a:spcPct val="0"/>
                </a:spcAft>
                <a:defRPr sz="2400">
                  <a:solidFill>
                    <a:schemeClr val="tx1"/>
                  </a:solidFill>
                  <a:latin typeface="Times New Roman" charset="0"/>
                  <a:ea typeface="ＭＳ Ｐゴシック" charset="0"/>
                </a:defRPr>
              </a:lvl6pPr>
              <a:lvl7pPr marL="2559050" defTabSz="822325" eaLnBrk="0" fontAlgn="base" hangingPunct="0">
                <a:spcBef>
                  <a:spcPct val="0"/>
                </a:spcBef>
                <a:spcAft>
                  <a:spcPct val="0"/>
                </a:spcAft>
                <a:defRPr sz="2400">
                  <a:solidFill>
                    <a:schemeClr val="tx1"/>
                  </a:solidFill>
                  <a:latin typeface="Times New Roman" charset="0"/>
                  <a:ea typeface="ＭＳ Ｐゴシック" charset="0"/>
                </a:defRPr>
              </a:lvl7pPr>
              <a:lvl8pPr marL="3016250" defTabSz="822325" eaLnBrk="0" fontAlgn="base" hangingPunct="0">
                <a:spcBef>
                  <a:spcPct val="0"/>
                </a:spcBef>
                <a:spcAft>
                  <a:spcPct val="0"/>
                </a:spcAft>
                <a:defRPr sz="2400">
                  <a:solidFill>
                    <a:schemeClr val="tx1"/>
                  </a:solidFill>
                  <a:latin typeface="Times New Roman" charset="0"/>
                  <a:ea typeface="ＭＳ Ｐゴシック" charset="0"/>
                </a:defRPr>
              </a:lvl8pPr>
              <a:lvl9pPr marL="3473450" defTabSz="822325"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400" b="1" smtClean="0">
                  <a:latin typeface="Arial" charset="0"/>
                  <a:cs typeface="+mn-cs"/>
                </a:rPr>
                <a:t>42</a:t>
              </a:r>
            </a:p>
          </p:txBody>
        </p:sp>
      </p:grpSp>
      <p:sp>
        <p:nvSpPr>
          <p:cNvPr id="141334" name="Text Box 22"/>
          <p:cNvSpPr txBox="1">
            <a:spLocks noChangeArrowheads="1"/>
          </p:cNvSpPr>
          <p:nvPr/>
        </p:nvSpPr>
        <p:spPr bwMode="auto">
          <a:xfrm>
            <a:off x="4016375" y="6289675"/>
            <a:ext cx="1997075" cy="295275"/>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lvl1pPr defTabSz="822325" eaLnBrk="0" hangingPunct="0">
              <a:defRPr sz="2400">
                <a:solidFill>
                  <a:schemeClr val="tx1"/>
                </a:solidFill>
                <a:latin typeface="Times New Roman" charset="0"/>
                <a:ea typeface="ＭＳ Ｐゴシック" charset="0"/>
              </a:defRPr>
            </a:lvl1pPr>
            <a:lvl2pPr marL="411163" defTabSz="822325" eaLnBrk="0" hangingPunct="0">
              <a:defRPr sz="2400">
                <a:solidFill>
                  <a:schemeClr val="tx1"/>
                </a:solidFill>
                <a:latin typeface="Times New Roman" charset="0"/>
                <a:ea typeface="ＭＳ Ｐゴシック" charset="0"/>
              </a:defRPr>
            </a:lvl2pPr>
            <a:lvl3pPr marL="822325" defTabSz="822325" eaLnBrk="0" hangingPunct="0">
              <a:defRPr sz="2400">
                <a:solidFill>
                  <a:schemeClr val="tx1"/>
                </a:solidFill>
                <a:latin typeface="Times New Roman" charset="0"/>
                <a:ea typeface="ＭＳ Ｐゴシック" charset="0"/>
              </a:defRPr>
            </a:lvl3pPr>
            <a:lvl4pPr marL="1233488" defTabSz="822325" eaLnBrk="0" hangingPunct="0">
              <a:defRPr sz="2400">
                <a:solidFill>
                  <a:schemeClr val="tx1"/>
                </a:solidFill>
                <a:latin typeface="Times New Roman" charset="0"/>
                <a:ea typeface="ＭＳ Ｐゴシック" charset="0"/>
              </a:defRPr>
            </a:lvl4pPr>
            <a:lvl5pPr marL="1644650" defTabSz="822325" eaLnBrk="0" hangingPunct="0">
              <a:defRPr sz="2400">
                <a:solidFill>
                  <a:schemeClr val="tx1"/>
                </a:solidFill>
                <a:latin typeface="Times New Roman" charset="0"/>
                <a:ea typeface="ＭＳ Ｐゴシック" charset="0"/>
              </a:defRPr>
            </a:lvl5pPr>
            <a:lvl6pPr marL="2101850" defTabSz="822325" eaLnBrk="0" fontAlgn="base" hangingPunct="0">
              <a:spcBef>
                <a:spcPct val="0"/>
              </a:spcBef>
              <a:spcAft>
                <a:spcPct val="0"/>
              </a:spcAft>
              <a:defRPr sz="2400">
                <a:solidFill>
                  <a:schemeClr val="tx1"/>
                </a:solidFill>
                <a:latin typeface="Times New Roman" charset="0"/>
                <a:ea typeface="ＭＳ Ｐゴシック" charset="0"/>
              </a:defRPr>
            </a:lvl6pPr>
            <a:lvl7pPr marL="2559050" defTabSz="822325" eaLnBrk="0" fontAlgn="base" hangingPunct="0">
              <a:spcBef>
                <a:spcPct val="0"/>
              </a:spcBef>
              <a:spcAft>
                <a:spcPct val="0"/>
              </a:spcAft>
              <a:defRPr sz="2400">
                <a:solidFill>
                  <a:schemeClr val="tx1"/>
                </a:solidFill>
                <a:latin typeface="Times New Roman" charset="0"/>
                <a:ea typeface="ＭＳ Ｐゴシック" charset="0"/>
              </a:defRPr>
            </a:lvl7pPr>
            <a:lvl8pPr marL="3016250" defTabSz="822325" eaLnBrk="0" fontAlgn="base" hangingPunct="0">
              <a:spcBef>
                <a:spcPct val="0"/>
              </a:spcBef>
              <a:spcAft>
                <a:spcPct val="0"/>
              </a:spcAft>
              <a:defRPr sz="2400">
                <a:solidFill>
                  <a:schemeClr val="tx1"/>
                </a:solidFill>
                <a:latin typeface="Times New Roman" charset="0"/>
                <a:ea typeface="ＭＳ Ｐゴシック" charset="0"/>
              </a:defRPr>
            </a:lvl8pPr>
            <a:lvl9pPr marL="3473450" defTabSz="822325"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400" b="1" smtClean="0">
                <a:latin typeface="Arial" charset="0"/>
                <a:cs typeface="+mn-cs"/>
              </a:rPr>
              <a:t>Age of mother (years)</a:t>
            </a:r>
          </a:p>
        </p:txBody>
      </p:sp>
      <p:grpSp>
        <p:nvGrpSpPr>
          <p:cNvPr id="27662" name="Group 23"/>
          <p:cNvGrpSpPr>
            <a:grpSpLocks/>
          </p:cNvGrpSpPr>
          <p:nvPr/>
        </p:nvGrpSpPr>
        <p:grpSpPr bwMode="auto">
          <a:xfrm>
            <a:off x="1682750" y="4887913"/>
            <a:ext cx="714375" cy="466725"/>
            <a:chOff x="1534" y="2883"/>
            <a:chExt cx="500" cy="326"/>
          </a:xfrm>
        </p:grpSpPr>
        <p:sp>
          <p:nvSpPr>
            <p:cNvPr id="141336" name="Text Box 24"/>
            <p:cNvSpPr txBox="1">
              <a:spLocks noChangeArrowheads="1"/>
            </p:cNvSpPr>
            <p:nvPr/>
          </p:nvSpPr>
          <p:spPr bwMode="auto">
            <a:xfrm>
              <a:off x="1588" y="2883"/>
              <a:ext cx="391" cy="326"/>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lvl1pPr defTabSz="822325" eaLnBrk="0" hangingPunct="0">
                <a:defRPr sz="2400">
                  <a:solidFill>
                    <a:schemeClr val="tx1"/>
                  </a:solidFill>
                  <a:latin typeface="Times New Roman" charset="0"/>
                  <a:ea typeface="ＭＳ Ｐゴシック" charset="0"/>
                </a:defRPr>
              </a:lvl1pPr>
              <a:lvl2pPr marL="411163" defTabSz="822325" eaLnBrk="0" hangingPunct="0">
                <a:defRPr sz="2400">
                  <a:solidFill>
                    <a:schemeClr val="tx1"/>
                  </a:solidFill>
                  <a:latin typeface="Times New Roman" charset="0"/>
                  <a:ea typeface="ＭＳ Ｐゴシック" charset="0"/>
                </a:defRPr>
              </a:lvl2pPr>
              <a:lvl3pPr marL="822325" defTabSz="822325" eaLnBrk="0" hangingPunct="0">
                <a:defRPr sz="2400">
                  <a:solidFill>
                    <a:schemeClr val="tx1"/>
                  </a:solidFill>
                  <a:latin typeface="Times New Roman" charset="0"/>
                  <a:ea typeface="ＭＳ Ｐゴシック" charset="0"/>
                </a:defRPr>
              </a:lvl3pPr>
              <a:lvl4pPr marL="1233488" defTabSz="822325" eaLnBrk="0" hangingPunct="0">
                <a:defRPr sz="2400">
                  <a:solidFill>
                    <a:schemeClr val="tx1"/>
                  </a:solidFill>
                  <a:latin typeface="Times New Roman" charset="0"/>
                  <a:ea typeface="ＭＳ Ｐゴシック" charset="0"/>
                </a:defRPr>
              </a:lvl4pPr>
              <a:lvl5pPr marL="1644650" defTabSz="822325" eaLnBrk="0" hangingPunct="0">
                <a:defRPr sz="2400">
                  <a:solidFill>
                    <a:schemeClr val="tx1"/>
                  </a:solidFill>
                  <a:latin typeface="Times New Roman" charset="0"/>
                  <a:ea typeface="ＭＳ Ｐゴシック" charset="0"/>
                </a:defRPr>
              </a:lvl5pPr>
              <a:lvl6pPr marL="2101850" defTabSz="822325" eaLnBrk="0" fontAlgn="base" hangingPunct="0">
                <a:spcBef>
                  <a:spcPct val="0"/>
                </a:spcBef>
                <a:spcAft>
                  <a:spcPct val="0"/>
                </a:spcAft>
                <a:defRPr sz="2400">
                  <a:solidFill>
                    <a:schemeClr val="tx1"/>
                  </a:solidFill>
                  <a:latin typeface="Times New Roman" charset="0"/>
                  <a:ea typeface="ＭＳ Ｐゴシック" charset="0"/>
                </a:defRPr>
              </a:lvl6pPr>
              <a:lvl7pPr marL="2559050" defTabSz="822325" eaLnBrk="0" fontAlgn="base" hangingPunct="0">
                <a:spcBef>
                  <a:spcPct val="0"/>
                </a:spcBef>
                <a:spcAft>
                  <a:spcPct val="0"/>
                </a:spcAft>
                <a:defRPr sz="2400">
                  <a:solidFill>
                    <a:schemeClr val="tx1"/>
                  </a:solidFill>
                  <a:latin typeface="Times New Roman" charset="0"/>
                  <a:ea typeface="ＭＳ Ｐゴシック" charset="0"/>
                </a:defRPr>
              </a:lvl7pPr>
              <a:lvl8pPr marL="3016250" defTabSz="822325" eaLnBrk="0" fontAlgn="base" hangingPunct="0">
                <a:spcBef>
                  <a:spcPct val="0"/>
                </a:spcBef>
                <a:spcAft>
                  <a:spcPct val="0"/>
                </a:spcAft>
                <a:defRPr sz="2400">
                  <a:solidFill>
                    <a:schemeClr val="tx1"/>
                  </a:solidFill>
                  <a:latin typeface="Times New Roman" charset="0"/>
                  <a:ea typeface="ＭＳ Ｐゴシック" charset="0"/>
                </a:defRPr>
              </a:lvl8pPr>
              <a:lvl9pPr marL="3473450" defTabSz="822325"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50000"/>
                </a:spcBef>
                <a:defRPr/>
              </a:pPr>
              <a:r>
                <a:rPr lang="en-US" sz="1400" b="1" smtClean="0">
                  <a:latin typeface="Arial" charset="0"/>
                  <a:cs typeface="+mn-cs"/>
                </a:rPr>
                <a:t>1</a:t>
              </a:r>
              <a:br>
                <a:rPr lang="en-US" sz="1400" b="1" smtClean="0">
                  <a:latin typeface="Arial" charset="0"/>
                  <a:cs typeface="+mn-cs"/>
                </a:rPr>
              </a:br>
              <a:r>
                <a:rPr lang="en-US" sz="1400" b="1" smtClean="0">
                  <a:latin typeface="Arial" charset="0"/>
                  <a:cs typeface="+mn-cs"/>
                </a:rPr>
                <a:t>2300</a:t>
              </a:r>
            </a:p>
          </p:txBody>
        </p:sp>
        <p:sp>
          <p:nvSpPr>
            <p:cNvPr id="141337" name="Line 25"/>
            <p:cNvSpPr>
              <a:spLocks noChangeShapeType="1"/>
            </p:cNvSpPr>
            <p:nvPr/>
          </p:nvSpPr>
          <p:spPr bwMode="auto">
            <a:xfrm>
              <a:off x="1534" y="3045"/>
              <a:ext cx="5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p>
              <a:pPr>
                <a:defRPr/>
              </a:pPr>
              <a:endParaRPr lang="en-US">
                <a:cs typeface="+mn-cs"/>
              </a:endParaRPr>
            </a:p>
          </p:txBody>
        </p:sp>
      </p:grpSp>
      <p:grpSp>
        <p:nvGrpSpPr>
          <p:cNvPr id="27663" name="Group 26"/>
          <p:cNvGrpSpPr>
            <a:grpSpLocks/>
          </p:cNvGrpSpPr>
          <p:nvPr/>
        </p:nvGrpSpPr>
        <p:grpSpPr bwMode="auto">
          <a:xfrm>
            <a:off x="2606675" y="4837113"/>
            <a:ext cx="714375" cy="466725"/>
            <a:chOff x="1534" y="2883"/>
            <a:chExt cx="500" cy="326"/>
          </a:xfrm>
        </p:grpSpPr>
        <p:sp>
          <p:nvSpPr>
            <p:cNvPr id="141339" name="Text Box 27"/>
            <p:cNvSpPr txBox="1">
              <a:spLocks noChangeArrowheads="1"/>
            </p:cNvSpPr>
            <p:nvPr/>
          </p:nvSpPr>
          <p:spPr bwMode="auto">
            <a:xfrm>
              <a:off x="1588" y="2883"/>
              <a:ext cx="391" cy="326"/>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lvl1pPr defTabSz="822325" eaLnBrk="0" hangingPunct="0">
                <a:defRPr sz="2400">
                  <a:solidFill>
                    <a:schemeClr val="tx1"/>
                  </a:solidFill>
                  <a:latin typeface="Times New Roman" charset="0"/>
                  <a:ea typeface="ＭＳ Ｐゴシック" charset="0"/>
                </a:defRPr>
              </a:lvl1pPr>
              <a:lvl2pPr marL="411163" defTabSz="822325" eaLnBrk="0" hangingPunct="0">
                <a:defRPr sz="2400">
                  <a:solidFill>
                    <a:schemeClr val="tx1"/>
                  </a:solidFill>
                  <a:latin typeface="Times New Roman" charset="0"/>
                  <a:ea typeface="ＭＳ Ｐゴシック" charset="0"/>
                </a:defRPr>
              </a:lvl2pPr>
              <a:lvl3pPr marL="822325" defTabSz="822325" eaLnBrk="0" hangingPunct="0">
                <a:defRPr sz="2400">
                  <a:solidFill>
                    <a:schemeClr val="tx1"/>
                  </a:solidFill>
                  <a:latin typeface="Times New Roman" charset="0"/>
                  <a:ea typeface="ＭＳ Ｐゴシック" charset="0"/>
                </a:defRPr>
              </a:lvl3pPr>
              <a:lvl4pPr marL="1233488" defTabSz="822325" eaLnBrk="0" hangingPunct="0">
                <a:defRPr sz="2400">
                  <a:solidFill>
                    <a:schemeClr val="tx1"/>
                  </a:solidFill>
                  <a:latin typeface="Times New Roman" charset="0"/>
                  <a:ea typeface="ＭＳ Ｐゴシック" charset="0"/>
                </a:defRPr>
              </a:lvl4pPr>
              <a:lvl5pPr marL="1644650" defTabSz="822325" eaLnBrk="0" hangingPunct="0">
                <a:defRPr sz="2400">
                  <a:solidFill>
                    <a:schemeClr val="tx1"/>
                  </a:solidFill>
                  <a:latin typeface="Times New Roman" charset="0"/>
                  <a:ea typeface="ＭＳ Ｐゴシック" charset="0"/>
                </a:defRPr>
              </a:lvl5pPr>
              <a:lvl6pPr marL="2101850" defTabSz="822325" eaLnBrk="0" fontAlgn="base" hangingPunct="0">
                <a:spcBef>
                  <a:spcPct val="0"/>
                </a:spcBef>
                <a:spcAft>
                  <a:spcPct val="0"/>
                </a:spcAft>
                <a:defRPr sz="2400">
                  <a:solidFill>
                    <a:schemeClr val="tx1"/>
                  </a:solidFill>
                  <a:latin typeface="Times New Roman" charset="0"/>
                  <a:ea typeface="ＭＳ Ｐゴシック" charset="0"/>
                </a:defRPr>
              </a:lvl6pPr>
              <a:lvl7pPr marL="2559050" defTabSz="822325" eaLnBrk="0" fontAlgn="base" hangingPunct="0">
                <a:spcBef>
                  <a:spcPct val="0"/>
                </a:spcBef>
                <a:spcAft>
                  <a:spcPct val="0"/>
                </a:spcAft>
                <a:defRPr sz="2400">
                  <a:solidFill>
                    <a:schemeClr val="tx1"/>
                  </a:solidFill>
                  <a:latin typeface="Times New Roman" charset="0"/>
                  <a:ea typeface="ＭＳ Ｐゴシック" charset="0"/>
                </a:defRPr>
              </a:lvl7pPr>
              <a:lvl8pPr marL="3016250" defTabSz="822325" eaLnBrk="0" fontAlgn="base" hangingPunct="0">
                <a:spcBef>
                  <a:spcPct val="0"/>
                </a:spcBef>
                <a:spcAft>
                  <a:spcPct val="0"/>
                </a:spcAft>
                <a:defRPr sz="2400">
                  <a:solidFill>
                    <a:schemeClr val="tx1"/>
                  </a:solidFill>
                  <a:latin typeface="Times New Roman" charset="0"/>
                  <a:ea typeface="ＭＳ Ｐゴシック" charset="0"/>
                </a:defRPr>
              </a:lvl8pPr>
              <a:lvl9pPr marL="3473450" defTabSz="822325"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50000"/>
                </a:spcBef>
                <a:defRPr/>
              </a:pPr>
              <a:r>
                <a:rPr lang="en-US" sz="1400" b="1" smtClean="0">
                  <a:latin typeface="Arial" charset="0"/>
                  <a:cs typeface="+mn-cs"/>
                </a:rPr>
                <a:t>1</a:t>
              </a:r>
              <a:br>
                <a:rPr lang="en-US" sz="1400" b="1" smtClean="0">
                  <a:latin typeface="Arial" charset="0"/>
                  <a:cs typeface="+mn-cs"/>
                </a:rPr>
              </a:br>
              <a:r>
                <a:rPr lang="en-US" sz="1400" b="1" smtClean="0">
                  <a:latin typeface="Arial" charset="0"/>
                  <a:cs typeface="+mn-cs"/>
                </a:rPr>
                <a:t>1600</a:t>
              </a:r>
            </a:p>
          </p:txBody>
        </p:sp>
        <p:sp>
          <p:nvSpPr>
            <p:cNvPr id="141340" name="Line 28"/>
            <p:cNvSpPr>
              <a:spLocks noChangeShapeType="1"/>
            </p:cNvSpPr>
            <p:nvPr/>
          </p:nvSpPr>
          <p:spPr bwMode="auto">
            <a:xfrm>
              <a:off x="1534" y="3045"/>
              <a:ext cx="5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p>
              <a:pPr>
                <a:defRPr/>
              </a:pPr>
              <a:endParaRPr lang="en-US">
                <a:cs typeface="+mn-cs"/>
              </a:endParaRPr>
            </a:p>
          </p:txBody>
        </p:sp>
      </p:grpSp>
      <p:grpSp>
        <p:nvGrpSpPr>
          <p:cNvPr id="27664" name="Group 29"/>
          <p:cNvGrpSpPr>
            <a:grpSpLocks/>
          </p:cNvGrpSpPr>
          <p:nvPr/>
        </p:nvGrpSpPr>
        <p:grpSpPr bwMode="auto">
          <a:xfrm>
            <a:off x="3587750" y="4797425"/>
            <a:ext cx="714375" cy="466725"/>
            <a:chOff x="1534" y="2883"/>
            <a:chExt cx="500" cy="326"/>
          </a:xfrm>
        </p:grpSpPr>
        <p:sp>
          <p:nvSpPr>
            <p:cNvPr id="141342" name="Text Box 30"/>
            <p:cNvSpPr txBox="1">
              <a:spLocks noChangeArrowheads="1"/>
            </p:cNvSpPr>
            <p:nvPr/>
          </p:nvSpPr>
          <p:spPr bwMode="auto">
            <a:xfrm>
              <a:off x="1588" y="2883"/>
              <a:ext cx="391" cy="326"/>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lvl1pPr defTabSz="822325" eaLnBrk="0" hangingPunct="0">
                <a:defRPr sz="2400">
                  <a:solidFill>
                    <a:schemeClr val="tx1"/>
                  </a:solidFill>
                  <a:latin typeface="Times New Roman" charset="0"/>
                  <a:ea typeface="ＭＳ Ｐゴシック" charset="0"/>
                </a:defRPr>
              </a:lvl1pPr>
              <a:lvl2pPr marL="411163" defTabSz="822325" eaLnBrk="0" hangingPunct="0">
                <a:defRPr sz="2400">
                  <a:solidFill>
                    <a:schemeClr val="tx1"/>
                  </a:solidFill>
                  <a:latin typeface="Times New Roman" charset="0"/>
                  <a:ea typeface="ＭＳ Ｐゴシック" charset="0"/>
                </a:defRPr>
              </a:lvl2pPr>
              <a:lvl3pPr marL="822325" defTabSz="822325" eaLnBrk="0" hangingPunct="0">
                <a:defRPr sz="2400">
                  <a:solidFill>
                    <a:schemeClr val="tx1"/>
                  </a:solidFill>
                  <a:latin typeface="Times New Roman" charset="0"/>
                  <a:ea typeface="ＭＳ Ｐゴシック" charset="0"/>
                </a:defRPr>
              </a:lvl3pPr>
              <a:lvl4pPr marL="1233488" defTabSz="822325" eaLnBrk="0" hangingPunct="0">
                <a:defRPr sz="2400">
                  <a:solidFill>
                    <a:schemeClr val="tx1"/>
                  </a:solidFill>
                  <a:latin typeface="Times New Roman" charset="0"/>
                  <a:ea typeface="ＭＳ Ｐゴシック" charset="0"/>
                </a:defRPr>
              </a:lvl4pPr>
              <a:lvl5pPr marL="1644650" defTabSz="822325" eaLnBrk="0" hangingPunct="0">
                <a:defRPr sz="2400">
                  <a:solidFill>
                    <a:schemeClr val="tx1"/>
                  </a:solidFill>
                  <a:latin typeface="Times New Roman" charset="0"/>
                  <a:ea typeface="ＭＳ Ｐゴシック" charset="0"/>
                </a:defRPr>
              </a:lvl5pPr>
              <a:lvl6pPr marL="2101850" defTabSz="822325" eaLnBrk="0" fontAlgn="base" hangingPunct="0">
                <a:spcBef>
                  <a:spcPct val="0"/>
                </a:spcBef>
                <a:spcAft>
                  <a:spcPct val="0"/>
                </a:spcAft>
                <a:defRPr sz="2400">
                  <a:solidFill>
                    <a:schemeClr val="tx1"/>
                  </a:solidFill>
                  <a:latin typeface="Times New Roman" charset="0"/>
                  <a:ea typeface="ＭＳ Ｐゴシック" charset="0"/>
                </a:defRPr>
              </a:lvl6pPr>
              <a:lvl7pPr marL="2559050" defTabSz="822325" eaLnBrk="0" fontAlgn="base" hangingPunct="0">
                <a:spcBef>
                  <a:spcPct val="0"/>
                </a:spcBef>
                <a:spcAft>
                  <a:spcPct val="0"/>
                </a:spcAft>
                <a:defRPr sz="2400">
                  <a:solidFill>
                    <a:schemeClr val="tx1"/>
                  </a:solidFill>
                  <a:latin typeface="Times New Roman" charset="0"/>
                  <a:ea typeface="ＭＳ Ｐゴシック" charset="0"/>
                </a:defRPr>
              </a:lvl7pPr>
              <a:lvl8pPr marL="3016250" defTabSz="822325" eaLnBrk="0" fontAlgn="base" hangingPunct="0">
                <a:spcBef>
                  <a:spcPct val="0"/>
                </a:spcBef>
                <a:spcAft>
                  <a:spcPct val="0"/>
                </a:spcAft>
                <a:defRPr sz="2400">
                  <a:solidFill>
                    <a:schemeClr val="tx1"/>
                  </a:solidFill>
                  <a:latin typeface="Times New Roman" charset="0"/>
                  <a:ea typeface="ＭＳ Ｐゴシック" charset="0"/>
                </a:defRPr>
              </a:lvl8pPr>
              <a:lvl9pPr marL="3473450" defTabSz="822325"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50000"/>
                </a:spcBef>
                <a:defRPr/>
              </a:pPr>
              <a:r>
                <a:rPr lang="en-US" sz="1400" b="1" smtClean="0">
                  <a:latin typeface="Arial" charset="0"/>
                  <a:cs typeface="+mn-cs"/>
                </a:rPr>
                <a:t>1</a:t>
              </a:r>
              <a:br>
                <a:rPr lang="en-US" sz="1400" b="1" smtClean="0">
                  <a:latin typeface="Arial" charset="0"/>
                  <a:cs typeface="+mn-cs"/>
                </a:rPr>
              </a:br>
              <a:r>
                <a:rPr lang="en-US" sz="1400" b="1" smtClean="0">
                  <a:latin typeface="Arial" charset="0"/>
                  <a:cs typeface="+mn-cs"/>
                </a:rPr>
                <a:t>1200</a:t>
              </a:r>
            </a:p>
          </p:txBody>
        </p:sp>
        <p:sp>
          <p:nvSpPr>
            <p:cNvPr id="141343" name="Line 31"/>
            <p:cNvSpPr>
              <a:spLocks noChangeShapeType="1"/>
            </p:cNvSpPr>
            <p:nvPr/>
          </p:nvSpPr>
          <p:spPr bwMode="auto">
            <a:xfrm>
              <a:off x="1534" y="3045"/>
              <a:ext cx="5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p>
              <a:pPr>
                <a:defRPr/>
              </a:pPr>
              <a:endParaRPr lang="en-US">
                <a:cs typeface="+mn-cs"/>
              </a:endParaRPr>
            </a:p>
          </p:txBody>
        </p:sp>
      </p:grpSp>
      <p:grpSp>
        <p:nvGrpSpPr>
          <p:cNvPr id="27665" name="Group 32"/>
          <p:cNvGrpSpPr>
            <a:grpSpLocks/>
          </p:cNvGrpSpPr>
          <p:nvPr/>
        </p:nvGrpSpPr>
        <p:grpSpPr bwMode="auto">
          <a:xfrm>
            <a:off x="6556375" y="3114675"/>
            <a:ext cx="508000" cy="466725"/>
            <a:chOff x="4918" y="3420"/>
            <a:chExt cx="356" cy="326"/>
          </a:xfrm>
        </p:grpSpPr>
        <p:sp>
          <p:nvSpPr>
            <p:cNvPr id="141345" name="Text Box 33"/>
            <p:cNvSpPr txBox="1">
              <a:spLocks noChangeArrowheads="1"/>
            </p:cNvSpPr>
            <p:nvPr/>
          </p:nvSpPr>
          <p:spPr bwMode="auto">
            <a:xfrm>
              <a:off x="4922" y="3420"/>
              <a:ext cx="323" cy="326"/>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lvl1pPr defTabSz="822325" eaLnBrk="0" hangingPunct="0">
                <a:defRPr sz="2400">
                  <a:solidFill>
                    <a:schemeClr val="tx1"/>
                  </a:solidFill>
                  <a:latin typeface="Times New Roman" charset="0"/>
                  <a:ea typeface="ＭＳ Ｐゴシック" charset="0"/>
                </a:defRPr>
              </a:lvl1pPr>
              <a:lvl2pPr marL="411163" defTabSz="822325" eaLnBrk="0" hangingPunct="0">
                <a:defRPr sz="2400">
                  <a:solidFill>
                    <a:schemeClr val="tx1"/>
                  </a:solidFill>
                  <a:latin typeface="Times New Roman" charset="0"/>
                  <a:ea typeface="ＭＳ Ｐゴシック" charset="0"/>
                </a:defRPr>
              </a:lvl2pPr>
              <a:lvl3pPr marL="822325" defTabSz="822325" eaLnBrk="0" hangingPunct="0">
                <a:defRPr sz="2400">
                  <a:solidFill>
                    <a:schemeClr val="tx1"/>
                  </a:solidFill>
                  <a:latin typeface="Times New Roman" charset="0"/>
                  <a:ea typeface="ＭＳ Ｐゴシック" charset="0"/>
                </a:defRPr>
              </a:lvl3pPr>
              <a:lvl4pPr marL="1233488" defTabSz="822325" eaLnBrk="0" hangingPunct="0">
                <a:defRPr sz="2400">
                  <a:solidFill>
                    <a:schemeClr val="tx1"/>
                  </a:solidFill>
                  <a:latin typeface="Times New Roman" charset="0"/>
                  <a:ea typeface="ＭＳ Ｐゴシック" charset="0"/>
                </a:defRPr>
              </a:lvl4pPr>
              <a:lvl5pPr marL="1644650" defTabSz="822325" eaLnBrk="0" hangingPunct="0">
                <a:defRPr sz="2400">
                  <a:solidFill>
                    <a:schemeClr val="tx1"/>
                  </a:solidFill>
                  <a:latin typeface="Times New Roman" charset="0"/>
                  <a:ea typeface="ＭＳ Ｐゴシック" charset="0"/>
                </a:defRPr>
              </a:lvl5pPr>
              <a:lvl6pPr marL="2101850" defTabSz="822325" eaLnBrk="0" fontAlgn="base" hangingPunct="0">
                <a:spcBef>
                  <a:spcPct val="0"/>
                </a:spcBef>
                <a:spcAft>
                  <a:spcPct val="0"/>
                </a:spcAft>
                <a:defRPr sz="2400">
                  <a:solidFill>
                    <a:schemeClr val="tx1"/>
                  </a:solidFill>
                  <a:latin typeface="Times New Roman" charset="0"/>
                  <a:ea typeface="ＭＳ Ｐゴシック" charset="0"/>
                </a:defRPr>
              </a:lvl6pPr>
              <a:lvl7pPr marL="2559050" defTabSz="822325" eaLnBrk="0" fontAlgn="base" hangingPunct="0">
                <a:spcBef>
                  <a:spcPct val="0"/>
                </a:spcBef>
                <a:spcAft>
                  <a:spcPct val="0"/>
                </a:spcAft>
                <a:defRPr sz="2400">
                  <a:solidFill>
                    <a:schemeClr val="tx1"/>
                  </a:solidFill>
                  <a:latin typeface="Times New Roman" charset="0"/>
                  <a:ea typeface="ＭＳ Ｐゴシック" charset="0"/>
                </a:defRPr>
              </a:lvl7pPr>
              <a:lvl8pPr marL="3016250" defTabSz="822325" eaLnBrk="0" fontAlgn="base" hangingPunct="0">
                <a:spcBef>
                  <a:spcPct val="0"/>
                </a:spcBef>
                <a:spcAft>
                  <a:spcPct val="0"/>
                </a:spcAft>
                <a:defRPr sz="2400">
                  <a:solidFill>
                    <a:schemeClr val="tx1"/>
                  </a:solidFill>
                  <a:latin typeface="Times New Roman" charset="0"/>
                  <a:ea typeface="ＭＳ Ｐゴシック" charset="0"/>
                </a:defRPr>
              </a:lvl8pPr>
              <a:lvl9pPr marL="3473450" defTabSz="822325"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50000"/>
                </a:spcBef>
                <a:defRPr/>
              </a:pPr>
              <a:r>
                <a:rPr lang="en-US" sz="1400" b="1" smtClean="0">
                  <a:latin typeface="Arial" charset="0"/>
                  <a:cs typeface="+mn-cs"/>
                </a:rPr>
                <a:t>1</a:t>
              </a:r>
              <a:br>
                <a:rPr lang="en-US" sz="1400" b="1" smtClean="0">
                  <a:latin typeface="Arial" charset="0"/>
                  <a:cs typeface="+mn-cs"/>
                </a:rPr>
              </a:br>
              <a:r>
                <a:rPr lang="en-US" sz="1400" b="1" smtClean="0">
                  <a:latin typeface="Arial" charset="0"/>
                  <a:cs typeface="+mn-cs"/>
                </a:rPr>
                <a:t>100</a:t>
              </a:r>
            </a:p>
          </p:txBody>
        </p:sp>
        <p:sp>
          <p:nvSpPr>
            <p:cNvPr id="141346" name="Line 34"/>
            <p:cNvSpPr>
              <a:spLocks noChangeShapeType="1"/>
            </p:cNvSpPr>
            <p:nvPr/>
          </p:nvSpPr>
          <p:spPr bwMode="auto">
            <a:xfrm>
              <a:off x="4918" y="3582"/>
              <a:ext cx="35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p>
              <a:pPr>
                <a:defRPr/>
              </a:pPr>
              <a:endParaRPr lang="en-US">
                <a:cs typeface="+mn-cs"/>
              </a:endParaRPr>
            </a:p>
          </p:txBody>
        </p:sp>
      </p:grpSp>
      <p:grpSp>
        <p:nvGrpSpPr>
          <p:cNvPr id="27666" name="Group 35"/>
          <p:cNvGrpSpPr>
            <a:grpSpLocks/>
          </p:cNvGrpSpPr>
          <p:nvPr/>
        </p:nvGrpSpPr>
        <p:grpSpPr bwMode="auto">
          <a:xfrm>
            <a:off x="7758113" y="995363"/>
            <a:ext cx="439737" cy="466725"/>
            <a:chOff x="4930" y="796"/>
            <a:chExt cx="308" cy="326"/>
          </a:xfrm>
        </p:grpSpPr>
        <p:sp>
          <p:nvSpPr>
            <p:cNvPr id="141348" name="Text Box 36"/>
            <p:cNvSpPr txBox="1">
              <a:spLocks noChangeArrowheads="1"/>
            </p:cNvSpPr>
            <p:nvPr/>
          </p:nvSpPr>
          <p:spPr bwMode="auto">
            <a:xfrm>
              <a:off x="4957" y="796"/>
              <a:ext cx="254" cy="326"/>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lvl1pPr defTabSz="822325" eaLnBrk="0" hangingPunct="0">
                <a:defRPr sz="2400">
                  <a:solidFill>
                    <a:schemeClr val="tx1"/>
                  </a:solidFill>
                  <a:latin typeface="Times New Roman" charset="0"/>
                  <a:ea typeface="ＭＳ Ｐゴシック" charset="0"/>
                </a:defRPr>
              </a:lvl1pPr>
              <a:lvl2pPr marL="411163" defTabSz="822325" eaLnBrk="0" hangingPunct="0">
                <a:defRPr sz="2400">
                  <a:solidFill>
                    <a:schemeClr val="tx1"/>
                  </a:solidFill>
                  <a:latin typeface="Times New Roman" charset="0"/>
                  <a:ea typeface="ＭＳ Ｐゴシック" charset="0"/>
                </a:defRPr>
              </a:lvl2pPr>
              <a:lvl3pPr marL="822325" defTabSz="822325" eaLnBrk="0" hangingPunct="0">
                <a:defRPr sz="2400">
                  <a:solidFill>
                    <a:schemeClr val="tx1"/>
                  </a:solidFill>
                  <a:latin typeface="Times New Roman" charset="0"/>
                  <a:ea typeface="ＭＳ Ｐゴシック" charset="0"/>
                </a:defRPr>
              </a:lvl3pPr>
              <a:lvl4pPr marL="1233488" defTabSz="822325" eaLnBrk="0" hangingPunct="0">
                <a:defRPr sz="2400">
                  <a:solidFill>
                    <a:schemeClr val="tx1"/>
                  </a:solidFill>
                  <a:latin typeface="Times New Roman" charset="0"/>
                  <a:ea typeface="ＭＳ Ｐゴシック" charset="0"/>
                </a:defRPr>
              </a:lvl4pPr>
              <a:lvl5pPr marL="1644650" defTabSz="822325" eaLnBrk="0" hangingPunct="0">
                <a:defRPr sz="2400">
                  <a:solidFill>
                    <a:schemeClr val="tx1"/>
                  </a:solidFill>
                  <a:latin typeface="Times New Roman" charset="0"/>
                  <a:ea typeface="ＭＳ Ｐゴシック" charset="0"/>
                </a:defRPr>
              </a:lvl5pPr>
              <a:lvl6pPr marL="2101850" defTabSz="822325" eaLnBrk="0" fontAlgn="base" hangingPunct="0">
                <a:spcBef>
                  <a:spcPct val="0"/>
                </a:spcBef>
                <a:spcAft>
                  <a:spcPct val="0"/>
                </a:spcAft>
                <a:defRPr sz="2400">
                  <a:solidFill>
                    <a:schemeClr val="tx1"/>
                  </a:solidFill>
                  <a:latin typeface="Times New Roman" charset="0"/>
                  <a:ea typeface="ＭＳ Ｐゴシック" charset="0"/>
                </a:defRPr>
              </a:lvl6pPr>
              <a:lvl7pPr marL="2559050" defTabSz="822325" eaLnBrk="0" fontAlgn="base" hangingPunct="0">
                <a:spcBef>
                  <a:spcPct val="0"/>
                </a:spcBef>
                <a:spcAft>
                  <a:spcPct val="0"/>
                </a:spcAft>
                <a:defRPr sz="2400">
                  <a:solidFill>
                    <a:schemeClr val="tx1"/>
                  </a:solidFill>
                  <a:latin typeface="Times New Roman" charset="0"/>
                  <a:ea typeface="ＭＳ Ｐゴシック" charset="0"/>
                </a:defRPr>
              </a:lvl7pPr>
              <a:lvl8pPr marL="3016250" defTabSz="822325" eaLnBrk="0" fontAlgn="base" hangingPunct="0">
                <a:spcBef>
                  <a:spcPct val="0"/>
                </a:spcBef>
                <a:spcAft>
                  <a:spcPct val="0"/>
                </a:spcAft>
                <a:defRPr sz="2400">
                  <a:solidFill>
                    <a:schemeClr val="tx1"/>
                  </a:solidFill>
                  <a:latin typeface="Times New Roman" charset="0"/>
                  <a:ea typeface="ＭＳ Ｐゴシック" charset="0"/>
                </a:defRPr>
              </a:lvl8pPr>
              <a:lvl9pPr marL="3473450" defTabSz="822325"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50000"/>
                </a:spcBef>
                <a:defRPr/>
              </a:pPr>
              <a:r>
                <a:rPr lang="en-US" sz="1400" b="1" smtClean="0">
                  <a:latin typeface="Arial" charset="0"/>
                  <a:cs typeface="+mn-cs"/>
                </a:rPr>
                <a:t>1</a:t>
              </a:r>
              <a:br>
                <a:rPr lang="en-US" sz="1400" b="1" smtClean="0">
                  <a:latin typeface="Arial" charset="0"/>
                  <a:cs typeface="+mn-cs"/>
                </a:rPr>
              </a:br>
              <a:r>
                <a:rPr lang="en-US" sz="1400" b="1" smtClean="0">
                  <a:latin typeface="Arial" charset="0"/>
                  <a:cs typeface="+mn-cs"/>
                </a:rPr>
                <a:t>46</a:t>
              </a:r>
            </a:p>
          </p:txBody>
        </p:sp>
        <p:sp>
          <p:nvSpPr>
            <p:cNvPr id="141349" name="Line 37"/>
            <p:cNvSpPr>
              <a:spLocks noChangeShapeType="1"/>
            </p:cNvSpPr>
            <p:nvPr/>
          </p:nvSpPr>
          <p:spPr bwMode="auto">
            <a:xfrm flipV="1">
              <a:off x="4930" y="958"/>
              <a:ext cx="308"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p>
              <a:pPr>
                <a:defRPr/>
              </a:pPr>
              <a:endParaRPr lang="en-US">
                <a:cs typeface="+mn-cs"/>
              </a:endParaRPr>
            </a:p>
          </p:txBody>
        </p:sp>
      </p:grpSp>
      <p:grpSp>
        <p:nvGrpSpPr>
          <p:cNvPr id="27667" name="Group 38"/>
          <p:cNvGrpSpPr>
            <a:grpSpLocks/>
          </p:cNvGrpSpPr>
          <p:nvPr/>
        </p:nvGrpSpPr>
        <p:grpSpPr bwMode="auto">
          <a:xfrm>
            <a:off x="5599113" y="4270375"/>
            <a:ext cx="509587" cy="466725"/>
            <a:chOff x="4057" y="3420"/>
            <a:chExt cx="356" cy="326"/>
          </a:xfrm>
        </p:grpSpPr>
        <p:sp>
          <p:nvSpPr>
            <p:cNvPr id="141351" name="Text Box 39"/>
            <p:cNvSpPr txBox="1">
              <a:spLocks noChangeArrowheads="1"/>
            </p:cNvSpPr>
            <p:nvPr/>
          </p:nvSpPr>
          <p:spPr bwMode="auto">
            <a:xfrm>
              <a:off x="4083" y="3420"/>
              <a:ext cx="322" cy="326"/>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lvl1pPr defTabSz="822325" eaLnBrk="0" hangingPunct="0">
                <a:defRPr sz="2400">
                  <a:solidFill>
                    <a:schemeClr val="tx1"/>
                  </a:solidFill>
                  <a:latin typeface="Times New Roman" charset="0"/>
                  <a:ea typeface="ＭＳ Ｐゴシック" charset="0"/>
                </a:defRPr>
              </a:lvl1pPr>
              <a:lvl2pPr marL="411163" defTabSz="822325" eaLnBrk="0" hangingPunct="0">
                <a:defRPr sz="2400">
                  <a:solidFill>
                    <a:schemeClr val="tx1"/>
                  </a:solidFill>
                  <a:latin typeface="Times New Roman" charset="0"/>
                  <a:ea typeface="ＭＳ Ｐゴシック" charset="0"/>
                </a:defRPr>
              </a:lvl2pPr>
              <a:lvl3pPr marL="822325" defTabSz="822325" eaLnBrk="0" hangingPunct="0">
                <a:defRPr sz="2400">
                  <a:solidFill>
                    <a:schemeClr val="tx1"/>
                  </a:solidFill>
                  <a:latin typeface="Times New Roman" charset="0"/>
                  <a:ea typeface="ＭＳ Ｐゴシック" charset="0"/>
                </a:defRPr>
              </a:lvl3pPr>
              <a:lvl4pPr marL="1233488" defTabSz="822325" eaLnBrk="0" hangingPunct="0">
                <a:defRPr sz="2400">
                  <a:solidFill>
                    <a:schemeClr val="tx1"/>
                  </a:solidFill>
                  <a:latin typeface="Times New Roman" charset="0"/>
                  <a:ea typeface="ＭＳ Ｐゴシック" charset="0"/>
                </a:defRPr>
              </a:lvl4pPr>
              <a:lvl5pPr marL="1644650" defTabSz="822325" eaLnBrk="0" hangingPunct="0">
                <a:defRPr sz="2400">
                  <a:solidFill>
                    <a:schemeClr val="tx1"/>
                  </a:solidFill>
                  <a:latin typeface="Times New Roman" charset="0"/>
                  <a:ea typeface="ＭＳ Ｐゴシック" charset="0"/>
                </a:defRPr>
              </a:lvl5pPr>
              <a:lvl6pPr marL="2101850" defTabSz="822325" eaLnBrk="0" fontAlgn="base" hangingPunct="0">
                <a:spcBef>
                  <a:spcPct val="0"/>
                </a:spcBef>
                <a:spcAft>
                  <a:spcPct val="0"/>
                </a:spcAft>
                <a:defRPr sz="2400">
                  <a:solidFill>
                    <a:schemeClr val="tx1"/>
                  </a:solidFill>
                  <a:latin typeface="Times New Roman" charset="0"/>
                  <a:ea typeface="ＭＳ Ｐゴシック" charset="0"/>
                </a:defRPr>
              </a:lvl6pPr>
              <a:lvl7pPr marL="2559050" defTabSz="822325" eaLnBrk="0" fontAlgn="base" hangingPunct="0">
                <a:spcBef>
                  <a:spcPct val="0"/>
                </a:spcBef>
                <a:spcAft>
                  <a:spcPct val="0"/>
                </a:spcAft>
                <a:defRPr sz="2400">
                  <a:solidFill>
                    <a:schemeClr val="tx1"/>
                  </a:solidFill>
                  <a:latin typeface="Times New Roman" charset="0"/>
                  <a:ea typeface="ＭＳ Ｐゴシック" charset="0"/>
                </a:defRPr>
              </a:lvl7pPr>
              <a:lvl8pPr marL="3016250" defTabSz="822325" eaLnBrk="0" fontAlgn="base" hangingPunct="0">
                <a:spcBef>
                  <a:spcPct val="0"/>
                </a:spcBef>
                <a:spcAft>
                  <a:spcPct val="0"/>
                </a:spcAft>
                <a:defRPr sz="2400">
                  <a:solidFill>
                    <a:schemeClr val="tx1"/>
                  </a:solidFill>
                  <a:latin typeface="Times New Roman" charset="0"/>
                  <a:ea typeface="ＭＳ Ｐゴシック" charset="0"/>
                </a:defRPr>
              </a:lvl8pPr>
              <a:lvl9pPr marL="3473450" defTabSz="822325"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50000"/>
                </a:spcBef>
                <a:defRPr/>
              </a:pPr>
              <a:r>
                <a:rPr lang="en-US" sz="1400" b="1" smtClean="0">
                  <a:latin typeface="Arial" charset="0"/>
                  <a:cs typeface="+mn-cs"/>
                </a:rPr>
                <a:t>1</a:t>
              </a:r>
              <a:br>
                <a:rPr lang="en-US" sz="1400" b="1" smtClean="0">
                  <a:latin typeface="Arial" charset="0"/>
                  <a:cs typeface="+mn-cs"/>
                </a:rPr>
              </a:br>
              <a:r>
                <a:rPr lang="en-US" sz="1400" b="1" smtClean="0">
                  <a:latin typeface="Arial" charset="0"/>
                  <a:cs typeface="+mn-cs"/>
                </a:rPr>
                <a:t>290</a:t>
              </a:r>
            </a:p>
          </p:txBody>
        </p:sp>
        <p:sp>
          <p:nvSpPr>
            <p:cNvPr id="141352" name="Line 40"/>
            <p:cNvSpPr>
              <a:spLocks noChangeShapeType="1"/>
            </p:cNvSpPr>
            <p:nvPr/>
          </p:nvSpPr>
          <p:spPr bwMode="auto">
            <a:xfrm>
              <a:off x="4057" y="3582"/>
              <a:ext cx="35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p>
              <a:pPr>
                <a:defRPr/>
              </a:pPr>
              <a:endParaRPr lang="en-US">
                <a:cs typeface="+mn-cs"/>
              </a:endParaRPr>
            </a:p>
          </p:txBody>
        </p:sp>
      </p:grpSp>
      <p:grpSp>
        <p:nvGrpSpPr>
          <p:cNvPr id="27668" name="Group 41"/>
          <p:cNvGrpSpPr>
            <a:grpSpLocks/>
          </p:cNvGrpSpPr>
          <p:nvPr/>
        </p:nvGrpSpPr>
        <p:grpSpPr bwMode="auto">
          <a:xfrm>
            <a:off x="4633913" y="4721225"/>
            <a:ext cx="506412" cy="466725"/>
            <a:chOff x="3245" y="3420"/>
            <a:chExt cx="356" cy="326"/>
          </a:xfrm>
        </p:grpSpPr>
        <p:sp>
          <p:nvSpPr>
            <p:cNvPr id="141354" name="Text Box 42"/>
            <p:cNvSpPr txBox="1">
              <a:spLocks noChangeArrowheads="1"/>
            </p:cNvSpPr>
            <p:nvPr/>
          </p:nvSpPr>
          <p:spPr bwMode="auto">
            <a:xfrm>
              <a:off x="3261" y="3420"/>
              <a:ext cx="324" cy="326"/>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lvl1pPr defTabSz="822325" eaLnBrk="0" hangingPunct="0">
                <a:defRPr sz="2400">
                  <a:solidFill>
                    <a:schemeClr val="tx1"/>
                  </a:solidFill>
                  <a:latin typeface="Times New Roman" charset="0"/>
                  <a:ea typeface="ＭＳ Ｐゴシック" charset="0"/>
                </a:defRPr>
              </a:lvl1pPr>
              <a:lvl2pPr marL="411163" defTabSz="822325" eaLnBrk="0" hangingPunct="0">
                <a:defRPr sz="2400">
                  <a:solidFill>
                    <a:schemeClr val="tx1"/>
                  </a:solidFill>
                  <a:latin typeface="Times New Roman" charset="0"/>
                  <a:ea typeface="ＭＳ Ｐゴシック" charset="0"/>
                </a:defRPr>
              </a:lvl2pPr>
              <a:lvl3pPr marL="822325" defTabSz="822325" eaLnBrk="0" hangingPunct="0">
                <a:defRPr sz="2400">
                  <a:solidFill>
                    <a:schemeClr val="tx1"/>
                  </a:solidFill>
                  <a:latin typeface="Times New Roman" charset="0"/>
                  <a:ea typeface="ＭＳ Ｐゴシック" charset="0"/>
                </a:defRPr>
              </a:lvl3pPr>
              <a:lvl4pPr marL="1233488" defTabSz="822325" eaLnBrk="0" hangingPunct="0">
                <a:defRPr sz="2400">
                  <a:solidFill>
                    <a:schemeClr val="tx1"/>
                  </a:solidFill>
                  <a:latin typeface="Times New Roman" charset="0"/>
                  <a:ea typeface="ＭＳ Ｐゴシック" charset="0"/>
                </a:defRPr>
              </a:lvl4pPr>
              <a:lvl5pPr marL="1644650" defTabSz="822325" eaLnBrk="0" hangingPunct="0">
                <a:defRPr sz="2400">
                  <a:solidFill>
                    <a:schemeClr val="tx1"/>
                  </a:solidFill>
                  <a:latin typeface="Times New Roman" charset="0"/>
                  <a:ea typeface="ＭＳ Ｐゴシック" charset="0"/>
                </a:defRPr>
              </a:lvl5pPr>
              <a:lvl6pPr marL="2101850" defTabSz="822325" eaLnBrk="0" fontAlgn="base" hangingPunct="0">
                <a:spcBef>
                  <a:spcPct val="0"/>
                </a:spcBef>
                <a:spcAft>
                  <a:spcPct val="0"/>
                </a:spcAft>
                <a:defRPr sz="2400">
                  <a:solidFill>
                    <a:schemeClr val="tx1"/>
                  </a:solidFill>
                  <a:latin typeface="Times New Roman" charset="0"/>
                  <a:ea typeface="ＭＳ Ｐゴシック" charset="0"/>
                </a:defRPr>
              </a:lvl6pPr>
              <a:lvl7pPr marL="2559050" defTabSz="822325" eaLnBrk="0" fontAlgn="base" hangingPunct="0">
                <a:spcBef>
                  <a:spcPct val="0"/>
                </a:spcBef>
                <a:spcAft>
                  <a:spcPct val="0"/>
                </a:spcAft>
                <a:defRPr sz="2400">
                  <a:solidFill>
                    <a:schemeClr val="tx1"/>
                  </a:solidFill>
                  <a:latin typeface="Times New Roman" charset="0"/>
                  <a:ea typeface="ＭＳ Ｐゴシック" charset="0"/>
                </a:defRPr>
              </a:lvl7pPr>
              <a:lvl8pPr marL="3016250" defTabSz="822325" eaLnBrk="0" fontAlgn="base" hangingPunct="0">
                <a:spcBef>
                  <a:spcPct val="0"/>
                </a:spcBef>
                <a:spcAft>
                  <a:spcPct val="0"/>
                </a:spcAft>
                <a:defRPr sz="2400">
                  <a:solidFill>
                    <a:schemeClr val="tx1"/>
                  </a:solidFill>
                  <a:latin typeface="Times New Roman" charset="0"/>
                  <a:ea typeface="ＭＳ Ｐゴシック" charset="0"/>
                </a:defRPr>
              </a:lvl8pPr>
              <a:lvl9pPr marL="3473450" defTabSz="822325"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50000"/>
                </a:spcBef>
                <a:defRPr/>
              </a:pPr>
              <a:r>
                <a:rPr lang="en-US" sz="1400" b="1" smtClean="0">
                  <a:latin typeface="Arial" charset="0"/>
                  <a:cs typeface="+mn-cs"/>
                </a:rPr>
                <a:t>1</a:t>
              </a:r>
              <a:br>
                <a:rPr lang="en-US" sz="1400" b="1" smtClean="0">
                  <a:latin typeface="Arial" charset="0"/>
                  <a:cs typeface="+mn-cs"/>
                </a:rPr>
              </a:br>
              <a:r>
                <a:rPr lang="en-US" sz="1400" b="1" smtClean="0">
                  <a:latin typeface="Arial" charset="0"/>
                  <a:cs typeface="+mn-cs"/>
                </a:rPr>
                <a:t>880</a:t>
              </a:r>
            </a:p>
          </p:txBody>
        </p:sp>
        <p:sp>
          <p:nvSpPr>
            <p:cNvPr id="141355" name="Line 43"/>
            <p:cNvSpPr>
              <a:spLocks noChangeShapeType="1"/>
            </p:cNvSpPr>
            <p:nvPr/>
          </p:nvSpPr>
          <p:spPr bwMode="auto">
            <a:xfrm>
              <a:off x="3245" y="3582"/>
              <a:ext cx="35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269" tIns="41134" rIns="82269" bIns="41134" anchor="ctr">
              <a:spAutoFit/>
            </a:bodyPr>
            <a:lstStyle/>
            <a:p>
              <a:pPr>
                <a:defRPr/>
              </a:pPr>
              <a:endParaRPr lang="en-US">
                <a:cs typeface="+mn-cs"/>
              </a:endParaRPr>
            </a:p>
          </p:txBody>
        </p:sp>
      </p:grpSp>
      <p:pic>
        <p:nvPicPr>
          <p:cNvPr id="27669" name="Picture 44" descr="599C-Down-Syndrome-Actor2-s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362200"/>
            <a:ext cx="2070100" cy="140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1357" name="Line 45"/>
          <p:cNvSpPr>
            <a:spLocks noChangeShapeType="1"/>
          </p:cNvSpPr>
          <p:nvPr/>
        </p:nvSpPr>
        <p:spPr bwMode="auto">
          <a:xfrm>
            <a:off x="2051050" y="5661025"/>
            <a:ext cx="8651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1358" name="Line 46"/>
          <p:cNvSpPr>
            <a:spLocks noChangeShapeType="1"/>
          </p:cNvSpPr>
          <p:nvPr/>
        </p:nvSpPr>
        <p:spPr bwMode="auto">
          <a:xfrm flipV="1">
            <a:off x="2916238" y="5589588"/>
            <a:ext cx="1079500" cy="7143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1359" name="Line 47"/>
          <p:cNvSpPr>
            <a:spLocks noChangeShapeType="1"/>
          </p:cNvSpPr>
          <p:nvPr/>
        </p:nvSpPr>
        <p:spPr bwMode="auto">
          <a:xfrm flipV="1">
            <a:off x="3995738" y="5373688"/>
            <a:ext cx="863600" cy="2159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1360" name="Line 48"/>
          <p:cNvSpPr>
            <a:spLocks noChangeShapeType="1"/>
          </p:cNvSpPr>
          <p:nvPr/>
        </p:nvSpPr>
        <p:spPr bwMode="auto">
          <a:xfrm flipV="1">
            <a:off x="4859338" y="4868863"/>
            <a:ext cx="1152525" cy="5048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1361" name="Line 49"/>
          <p:cNvSpPr>
            <a:spLocks noChangeShapeType="1"/>
          </p:cNvSpPr>
          <p:nvPr/>
        </p:nvSpPr>
        <p:spPr bwMode="auto">
          <a:xfrm flipV="1">
            <a:off x="6011863" y="3716338"/>
            <a:ext cx="1152525" cy="11525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1362" name="Line 50"/>
          <p:cNvSpPr>
            <a:spLocks noChangeShapeType="1"/>
          </p:cNvSpPr>
          <p:nvPr/>
        </p:nvSpPr>
        <p:spPr bwMode="auto">
          <a:xfrm flipV="1">
            <a:off x="7164388" y="1484313"/>
            <a:ext cx="1223962" cy="22320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 name="TextBox 1"/>
          <p:cNvSpPr txBox="1"/>
          <p:nvPr/>
        </p:nvSpPr>
        <p:spPr>
          <a:xfrm>
            <a:off x="7831100" y="4258970"/>
            <a:ext cx="184666" cy="369332"/>
          </a:xfrm>
          <a:prstGeom prst="rect">
            <a:avLst/>
          </a:prstGeom>
          <a:noFill/>
        </p:spPr>
        <p:txBody>
          <a:bodyPr wrap="none" rtlCol="0">
            <a:spAutoFit/>
          </a:bodyPr>
          <a:lstStyle/>
          <a:p>
            <a:endParaRPr lang="en-US" dirty="0"/>
          </a:p>
        </p:txBody>
      </p:sp>
      <p:sp>
        <p:nvSpPr>
          <p:cNvPr id="3" name="TextBox 2"/>
          <p:cNvSpPr txBox="1"/>
          <p:nvPr/>
        </p:nvSpPr>
        <p:spPr>
          <a:xfrm>
            <a:off x="990600" y="767144"/>
            <a:ext cx="7391400" cy="784830"/>
          </a:xfrm>
          <a:prstGeom prst="rect">
            <a:avLst/>
          </a:prstGeom>
          <a:noFill/>
        </p:spPr>
        <p:txBody>
          <a:bodyPr wrap="square" rtlCol="0">
            <a:spAutoFit/>
          </a:bodyPr>
          <a:lstStyle/>
          <a:p>
            <a:pPr eaLnBrk="0" hangingPunct="0">
              <a:spcBef>
                <a:spcPct val="50000"/>
              </a:spcBef>
              <a:defRPr/>
            </a:pPr>
            <a:r>
              <a:rPr lang="tr-TR" dirty="0">
                <a:latin typeface="Times New Roman" charset="0"/>
              </a:rPr>
              <a:t>Maternal yaş ile </a:t>
            </a:r>
            <a:r>
              <a:rPr lang="tr-TR" dirty="0" err="1">
                <a:latin typeface="Times New Roman" charset="0"/>
              </a:rPr>
              <a:t>down</a:t>
            </a:r>
            <a:r>
              <a:rPr lang="tr-TR" dirty="0">
                <a:latin typeface="Times New Roman" charset="0"/>
              </a:rPr>
              <a:t> sendromu arasındaki </a:t>
            </a:r>
            <a:r>
              <a:rPr lang="tr-TR" dirty="0" err="1">
                <a:latin typeface="Times New Roman" charset="0"/>
              </a:rPr>
              <a:t>ilşkinin</a:t>
            </a:r>
            <a:r>
              <a:rPr lang="tr-TR" dirty="0">
                <a:latin typeface="Times New Roman" charset="0"/>
              </a:rPr>
              <a:t> sebebi </a:t>
            </a:r>
          </a:p>
          <a:p>
            <a:pPr eaLnBrk="0" hangingPunct="0">
              <a:spcBef>
                <a:spcPct val="50000"/>
              </a:spcBef>
              <a:defRPr/>
            </a:pPr>
            <a:r>
              <a:rPr lang="tr-TR" dirty="0">
                <a:latin typeface="Times New Roman" charset="0"/>
              </a:rPr>
              <a:t>		</a:t>
            </a:r>
            <a:r>
              <a:rPr lang="tr-TR" b="1" dirty="0">
                <a:latin typeface="Times New Roman" charset="0"/>
              </a:rPr>
              <a:t>nedir ?</a:t>
            </a:r>
            <a:endParaRPr lang="tr-TR" sz="1200" dirty="0">
              <a:latin typeface="Times New Roman" charset="0"/>
            </a:endParaRPr>
          </a:p>
        </p:txBody>
      </p:sp>
      <p:sp>
        <p:nvSpPr>
          <p:cNvPr id="54" name="Rectangle 2"/>
          <p:cNvSpPr>
            <a:spLocks noChangeArrowheads="1"/>
          </p:cNvSpPr>
          <p:nvPr/>
        </p:nvSpPr>
        <p:spPr bwMode="auto">
          <a:xfrm>
            <a:off x="1" y="0"/>
            <a:ext cx="9144000" cy="642918"/>
          </a:xfrm>
          <a:prstGeom prst="rect">
            <a:avLst/>
          </a:prstGeom>
          <a:solidFill>
            <a:srgbClr val="D59C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defTabSz="950913">
              <a:lnSpc>
                <a:spcPts val="2700"/>
              </a:lnSpc>
              <a:tabLst>
                <a:tab pos="476250" algn="l"/>
                <a:tab pos="950913" algn="l"/>
                <a:tab pos="1427163" algn="l"/>
              </a:tabLst>
            </a:pPr>
            <a:r>
              <a:rPr lang="tr-TR" sz="2000" dirty="0" err="1" smtClean="0">
                <a:solidFill>
                  <a:schemeClr val="tx2"/>
                </a:solidFill>
              </a:rPr>
              <a:t>Maternal</a:t>
            </a:r>
            <a:r>
              <a:rPr lang="tr-TR" sz="2000" dirty="0" smtClean="0">
                <a:solidFill>
                  <a:schemeClr val="tx2"/>
                </a:solidFill>
              </a:rPr>
              <a:t> yaş?</a:t>
            </a:r>
            <a:endParaRPr lang="en-US" sz="2000" dirty="0">
              <a:solidFill>
                <a:srgbClr val="E3E3E3"/>
              </a:solidFill>
              <a:latin typeface="Goudy" charset="0"/>
            </a:endParaRPr>
          </a:p>
        </p:txBody>
      </p:sp>
    </p:spTree>
    <p:extLst>
      <p:ext uri="{BB962C8B-B14F-4D97-AF65-F5344CB8AC3E}">
        <p14:creationId xmlns:p14="http://schemas.microsoft.com/office/powerpoint/2010/main" val="2061484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2290" name="Group 24"/>
          <p:cNvGrpSpPr>
            <a:grpSpLocks/>
          </p:cNvGrpSpPr>
          <p:nvPr/>
        </p:nvGrpSpPr>
        <p:grpSpPr bwMode="auto">
          <a:xfrm>
            <a:off x="575734" y="1006475"/>
            <a:ext cx="7992533" cy="5546725"/>
            <a:chOff x="408" y="634"/>
            <a:chExt cx="5664" cy="3494"/>
          </a:xfrm>
        </p:grpSpPr>
        <p:sp>
          <p:nvSpPr>
            <p:cNvPr id="12292" name="Freeform 2"/>
            <p:cNvSpPr>
              <a:spLocks/>
            </p:cNvSpPr>
            <p:nvPr/>
          </p:nvSpPr>
          <p:spPr bwMode="auto">
            <a:xfrm>
              <a:off x="2608" y="1344"/>
              <a:ext cx="1836" cy="2427"/>
            </a:xfrm>
            <a:custGeom>
              <a:avLst/>
              <a:gdLst>
                <a:gd name="T0" fmla="*/ 25 w 1837"/>
                <a:gd name="T1" fmla="*/ 673 h 2427"/>
                <a:gd name="T2" fmla="*/ 0 w 1837"/>
                <a:gd name="T3" fmla="*/ 756 h 2427"/>
                <a:gd name="T4" fmla="*/ 0 w 1837"/>
                <a:gd name="T5" fmla="*/ 1122 h 2427"/>
                <a:gd name="T6" fmla="*/ 50 w 1837"/>
                <a:gd name="T7" fmla="*/ 1321 h 2427"/>
                <a:gd name="T8" fmla="*/ 166 w 1837"/>
                <a:gd name="T9" fmla="*/ 1628 h 2427"/>
                <a:gd name="T10" fmla="*/ 407 w 1837"/>
                <a:gd name="T11" fmla="*/ 1969 h 2427"/>
                <a:gd name="T12" fmla="*/ 731 w 1837"/>
                <a:gd name="T13" fmla="*/ 2335 h 2427"/>
                <a:gd name="T14" fmla="*/ 814 w 1837"/>
                <a:gd name="T15" fmla="*/ 2401 h 2427"/>
                <a:gd name="T16" fmla="*/ 906 w 1837"/>
                <a:gd name="T17" fmla="*/ 2426 h 2427"/>
                <a:gd name="T18" fmla="*/ 977 w 1837"/>
                <a:gd name="T19" fmla="*/ 2409 h 2427"/>
                <a:gd name="T20" fmla="*/ 1085 w 1837"/>
                <a:gd name="T21" fmla="*/ 2360 h 2427"/>
                <a:gd name="T22" fmla="*/ 1177 w 1837"/>
                <a:gd name="T23" fmla="*/ 2260 h 2427"/>
                <a:gd name="T24" fmla="*/ 1401 w 1837"/>
                <a:gd name="T25" fmla="*/ 2094 h 2427"/>
                <a:gd name="T26" fmla="*/ 1609 w 1837"/>
                <a:gd name="T27" fmla="*/ 1820 h 2427"/>
                <a:gd name="T28" fmla="*/ 1767 w 1837"/>
                <a:gd name="T29" fmla="*/ 1512 h 2427"/>
                <a:gd name="T30" fmla="*/ 1816 w 1837"/>
                <a:gd name="T31" fmla="*/ 1255 h 2427"/>
                <a:gd name="T32" fmla="*/ 1833 w 1837"/>
                <a:gd name="T33" fmla="*/ 864 h 2427"/>
                <a:gd name="T34" fmla="*/ 1775 w 1837"/>
                <a:gd name="T35" fmla="*/ 523 h 2427"/>
                <a:gd name="T36" fmla="*/ 1634 w 1837"/>
                <a:gd name="T37" fmla="*/ 208 h 2427"/>
                <a:gd name="T38" fmla="*/ 1467 w 1837"/>
                <a:gd name="T39" fmla="*/ 100 h 2427"/>
                <a:gd name="T40" fmla="*/ 1276 w 1837"/>
                <a:gd name="T41" fmla="*/ 33 h 2427"/>
                <a:gd name="T42" fmla="*/ 986 w 1837"/>
                <a:gd name="T43" fmla="*/ 0 h 2427"/>
                <a:gd name="T44" fmla="*/ 748 w 1837"/>
                <a:gd name="T45" fmla="*/ 33 h 2427"/>
                <a:gd name="T46" fmla="*/ 606 w 1837"/>
                <a:gd name="T47" fmla="*/ 58 h 2427"/>
                <a:gd name="T48" fmla="*/ 482 w 1837"/>
                <a:gd name="T49" fmla="*/ 83 h 2427"/>
                <a:gd name="T50" fmla="*/ 274 w 1837"/>
                <a:gd name="T51" fmla="*/ 199 h 2427"/>
                <a:gd name="T52" fmla="*/ 141 w 1837"/>
                <a:gd name="T53" fmla="*/ 399 h 2427"/>
                <a:gd name="T54" fmla="*/ 50 w 1837"/>
                <a:gd name="T55" fmla="*/ 607 h 24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37"/>
                <a:gd name="T85" fmla="*/ 0 h 2427"/>
                <a:gd name="T86" fmla="*/ 1837 w 1837"/>
                <a:gd name="T87" fmla="*/ 2427 h 24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37" h="2427">
                  <a:moveTo>
                    <a:pt x="25" y="673"/>
                  </a:moveTo>
                  <a:lnTo>
                    <a:pt x="0" y="756"/>
                  </a:lnTo>
                  <a:lnTo>
                    <a:pt x="0" y="1122"/>
                  </a:lnTo>
                  <a:lnTo>
                    <a:pt x="50" y="1321"/>
                  </a:lnTo>
                  <a:lnTo>
                    <a:pt x="166" y="1628"/>
                  </a:lnTo>
                  <a:lnTo>
                    <a:pt x="407" y="1969"/>
                  </a:lnTo>
                  <a:lnTo>
                    <a:pt x="731" y="2335"/>
                  </a:lnTo>
                  <a:lnTo>
                    <a:pt x="814" y="2401"/>
                  </a:lnTo>
                  <a:lnTo>
                    <a:pt x="906" y="2426"/>
                  </a:lnTo>
                  <a:lnTo>
                    <a:pt x="980" y="2409"/>
                  </a:lnTo>
                  <a:lnTo>
                    <a:pt x="1088" y="2360"/>
                  </a:lnTo>
                  <a:lnTo>
                    <a:pt x="1180" y="2260"/>
                  </a:lnTo>
                  <a:lnTo>
                    <a:pt x="1404" y="2094"/>
                  </a:lnTo>
                  <a:lnTo>
                    <a:pt x="1612" y="1820"/>
                  </a:lnTo>
                  <a:lnTo>
                    <a:pt x="1770" y="1512"/>
                  </a:lnTo>
                  <a:lnTo>
                    <a:pt x="1819" y="1255"/>
                  </a:lnTo>
                  <a:lnTo>
                    <a:pt x="1836" y="864"/>
                  </a:lnTo>
                  <a:lnTo>
                    <a:pt x="1778" y="523"/>
                  </a:lnTo>
                  <a:lnTo>
                    <a:pt x="1637" y="208"/>
                  </a:lnTo>
                  <a:lnTo>
                    <a:pt x="1470" y="100"/>
                  </a:lnTo>
                  <a:lnTo>
                    <a:pt x="1279" y="33"/>
                  </a:lnTo>
                  <a:lnTo>
                    <a:pt x="989" y="0"/>
                  </a:lnTo>
                  <a:lnTo>
                    <a:pt x="748" y="33"/>
                  </a:lnTo>
                  <a:lnTo>
                    <a:pt x="606" y="58"/>
                  </a:lnTo>
                  <a:lnTo>
                    <a:pt x="482" y="83"/>
                  </a:lnTo>
                  <a:lnTo>
                    <a:pt x="274" y="199"/>
                  </a:lnTo>
                  <a:lnTo>
                    <a:pt x="141" y="399"/>
                  </a:lnTo>
                  <a:lnTo>
                    <a:pt x="50" y="607"/>
                  </a:lnTo>
                </a:path>
              </a:pathLst>
            </a:custGeom>
            <a:solidFill>
              <a:srgbClr val="C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smtClean="0">
                <a:solidFill>
                  <a:srgbClr val="FFFFFF"/>
                </a:solidFill>
                <a:latin typeface="Verdana" charset="0"/>
                <a:ea typeface="ＭＳ Ｐゴシック" charset="0"/>
              </a:endParaRPr>
            </a:p>
          </p:txBody>
        </p:sp>
        <p:sp>
          <p:nvSpPr>
            <p:cNvPr id="12293" name="Rectangle 3"/>
            <p:cNvSpPr>
              <a:spLocks noChangeArrowheads="1"/>
            </p:cNvSpPr>
            <p:nvPr/>
          </p:nvSpPr>
          <p:spPr bwMode="auto">
            <a:xfrm flipV="1">
              <a:off x="739" y="1041"/>
              <a:ext cx="5283"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rot="10800000" wrap="none" lIns="19050" tIns="28575" rIns="19050" bIns="28575"/>
            <a:lstStyle/>
            <a:p>
              <a:pPr algn="ctr" defTabSz="950913" eaLnBrk="0" fontAlgn="base" hangingPunct="0">
                <a:lnSpc>
                  <a:spcPts val="2700"/>
                </a:lnSpc>
                <a:spcBef>
                  <a:spcPct val="0"/>
                </a:spcBef>
                <a:spcAft>
                  <a:spcPct val="0"/>
                </a:spcAft>
                <a:tabLst>
                  <a:tab pos="476250" algn="l"/>
                  <a:tab pos="950913" algn="l"/>
                  <a:tab pos="1427163" algn="l"/>
                </a:tabLst>
              </a:pPr>
              <a:endParaRPr lang="tr-TR" sz="3200" b="1" smtClean="0">
                <a:solidFill>
                  <a:srgbClr val="FFFF00"/>
                </a:solidFill>
                <a:latin typeface="Arial Narrow" charset="0"/>
                <a:ea typeface="ＭＳ Ｐゴシック" charset="0"/>
              </a:endParaRPr>
            </a:p>
          </p:txBody>
        </p:sp>
        <p:sp>
          <p:nvSpPr>
            <p:cNvPr id="12294" name="Freeform 4"/>
            <p:cNvSpPr>
              <a:spLocks/>
            </p:cNvSpPr>
            <p:nvPr/>
          </p:nvSpPr>
          <p:spPr bwMode="auto">
            <a:xfrm>
              <a:off x="2433" y="1211"/>
              <a:ext cx="2219" cy="2917"/>
            </a:xfrm>
            <a:custGeom>
              <a:avLst/>
              <a:gdLst>
                <a:gd name="T0" fmla="*/ 540 w 2219"/>
                <a:gd name="T1" fmla="*/ 2384 h 2917"/>
                <a:gd name="T2" fmla="*/ 490 w 2219"/>
                <a:gd name="T3" fmla="*/ 2326 h 2917"/>
                <a:gd name="T4" fmla="*/ 449 w 2219"/>
                <a:gd name="T5" fmla="*/ 2251 h 2917"/>
                <a:gd name="T6" fmla="*/ 390 w 2219"/>
                <a:gd name="T7" fmla="*/ 2177 h 2917"/>
                <a:gd name="T8" fmla="*/ 324 w 2219"/>
                <a:gd name="T9" fmla="*/ 2085 h 2917"/>
                <a:gd name="T10" fmla="*/ 208 w 2219"/>
                <a:gd name="T11" fmla="*/ 1894 h 2917"/>
                <a:gd name="T12" fmla="*/ 50 w 2219"/>
                <a:gd name="T13" fmla="*/ 1595 h 2917"/>
                <a:gd name="T14" fmla="*/ 0 w 2219"/>
                <a:gd name="T15" fmla="*/ 1279 h 2917"/>
                <a:gd name="T16" fmla="*/ 0 w 2219"/>
                <a:gd name="T17" fmla="*/ 1047 h 2917"/>
                <a:gd name="T18" fmla="*/ 58 w 2219"/>
                <a:gd name="T19" fmla="*/ 665 h 2917"/>
                <a:gd name="T20" fmla="*/ 233 w 2219"/>
                <a:gd name="T21" fmla="*/ 316 h 2917"/>
                <a:gd name="T22" fmla="*/ 490 w 2219"/>
                <a:gd name="T23" fmla="*/ 108 h 2917"/>
                <a:gd name="T24" fmla="*/ 648 w 2219"/>
                <a:gd name="T25" fmla="*/ 25 h 2917"/>
                <a:gd name="T26" fmla="*/ 980 w 2219"/>
                <a:gd name="T27" fmla="*/ 0 h 2917"/>
                <a:gd name="T28" fmla="*/ 1238 w 2219"/>
                <a:gd name="T29" fmla="*/ 8 h 2917"/>
                <a:gd name="T30" fmla="*/ 1570 w 2219"/>
                <a:gd name="T31" fmla="*/ 25 h 2917"/>
                <a:gd name="T32" fmla="*/ 1778 w 2219"/>
                <a:gd name="T33" fmla="*/ 100 h 2917"/>
                <a:gd name="T34" fmla="*/ 1944 w 2219"/>
                <a:gd name="T35" fmla="*/ 233 h 2917"/>
                <a:gd name="T36" fmla="*/ 2102 w 2219"/>
                <a:gd name="T37" fmla="*/ 515 h 2917"/>
                <a:gd name="T38" fmla="*/ 2185 w 2219"/>
                <a:gd name="T39" fmla="*/ 806 h 2917"/>
                <a:gd name="T40" fmla="*/ 2218 w 2219"/>
                <a:gd name="T41" fmla="*/ 1130 h 2917"/>
                <a:gd name="T42" fmla="*/ 2210 w 2219"/>
                <a:gd name="T43" fmla="*/ 1379 h 2917"/>
                <a:gd name="T44" fmla="*/ 2143 w 2219"/>
                <a:gd name="T45" fmla="*/ 1753 h 2917"/>
                <a:gd name="T46" fmla="*/ 1936 w 2219"/>
                <a:gd name="T47" fmla="*/ 2085 h 2917"/>
                <a:gd name="T48" fmla="*/ 1736 w 2219"/>
                <a:gd name="T49" fmla="*/ 2334 h 2917"/>
                <a:gd name="T50" fmla="*/ 1487 w 2219"/>
                <a:gd name="T51" fmla="*/ 2534 h 2917"/>
                <a:gd name="T52" fmla="*/ 1346 w 2219"/>
                <a:gd name="T53" fmla="*/ 2675 h 2917"/>
                <a:gd name="T54" fmla="*/ 1279 w 2219"/>
                <a:gd name="T55" fmla="*/ 2775 h 2917"/>
                <a:gd name="T56" fmla="*/ 1304 w 2219"/>
                <a:gd name="T57" fmla="*/ 2850 h 2917"/>
                <a:gd name="T58" fmla="*/ 1238 w 2219"/>
                <a:gd name="T59" fmla="*/ 2908 h 2917"/>
                <a:gd name="T60" fmla="*/ 1163 w 2219"/>
                <a:gd name="T61" fmla="*/ 2874 h 2917"/>
                <a:gd name="T62" fmla="*/ 1155 w 2219"/>
                <a:gd name="T63" fmla="*/ 2775 h 2917"/>
                <a:gd name="T64" fmla="*/ 1146 w 2219"/>
                <a:gd name="T65" fmla="*/ 2683 h 2917"/>
                <a:gd name="T66" fmla="*/ 1421 w 2219"/>
                <a:gd name="T67" fmla="*/ 2451 h 2917"/>
                <a:gd name="T68" fmla="*/ 1670 w 2219"/>
                <a:gd name="T69" fmla="*/ 2260 h 2917"/>
                <a:gd name="T70" fmla="*/ 1869 w 2219"/>
                <a:gd name="T71" fmla="*/ 1969 h 2917"/>
                <a:gd name="T72" fmla="*/ 2044 w 2219"/>
                <a:gd name="T73" fmla="*/ 1686 h 2917"/>
                <a:gd name="T74" fmla="*/ 2102 w 2219"/>
                <a:gd name="T75" fmla="*/ 1288 h 2917"/>
                <a:gd name="T76" fmla="*/ 2077 w 2219"/>
                <a:gd name="T77" fmla="*/ 822 h 2917"/>
                <a:gd name="T78" fmla="*/ 1969 w 2219"/>
                <a:gd name="T79" fmla="*/ 474 h 2917"/>
                <a:gd name="T80" fmla="*/ 1811 w 2219"/>
                <a:gd name="T81" fmla="*/ 224 h 2917"/>
                <a:gd name="T82" fmla="*/ 1595 w 2219"/>
                <a:gd name="T83" fmla="*/ 125 h 2917"/>
                <a:gd name="T84" fmla="*/ 1296 w 2219"/>
                <a:gd name="T85" fmla="*/ 83 h 2917"/>
                <a:gd name="T86" fmla="*/ 980 w 2219"/>
                <a:gd name="T87" fmla="*/ 75 h 2917"/>
                <a:gd name="T88" fmla="*/ 615 w 2219"/>
                <a:gd name="T89" fmla="*/ 150 h 2917"/>
                <a:gd name="T90" fmla="*/ 357 w 2219"/>
                <a:gd name="T91" fmla="*/ 307 h 2917"/>
                <a:gd name="T92" fmla="*/ 191 w 2219"/>
                <a:gd name="T93" fmla="*/ 615 h 2917"/>
                <a:gd name="T94" fmla="*/ 108 w 2219"/>
                <a:gd name="T95" fmla="*/ 955 h 2917"/>
                <a:gd name="T96" fmla="*/ 116 w 2219"/>
                <a:gd name="T97" fmla="*/ 1321 h 2917"/>
                <a:gd name="T98" fmla="*/ 258 w 2219"/>
                <a:gd name="T99" fmla="*/ 1761 h 2917"/>
                <a:gd name="T100" fmla="*/ 407 w 2219"/>
                <a:gd name="T101" fmla="*/ 2010 h 2917"/>
                <a:gd name="T102" fmla="*/ 656 w 2219"/>
                <a:gd name="T103" fmla="*/ 2301 h 2917"/>
                <a:gd name="T104" fmla="*/ 881 w 2219"/>
                <a:gd name="T105" fmla="*/ 2550 h 2917"/>
                <a:gd name="T106" fmla="*/ 989 w 2219"/>
                <a:gd name="T107" fmla="*/ 2667 h 2917"/>
                <a:gd name="T108" fmla="*/ 989 w 2219"/>
                <a:gd name="T109" fmla="*/ 2775 h 2917"/>
                <a:gd name="T110" fmla="*/ 972 w 2219"/>
                <a:gd name="T111" fmla="*/ 2858 h 2917"/>
                <a:gd name="T112" fmla="*/ 889 w 2219"/>
                <a:gd name="T113" fmla="*/ 2916 h 2917"/>
                <a:gd name="T114" fmla="*/ 822 w 2219"/>
                <a:gd name="T115" fmla="*/ 2816 h 2917"/>
                <a:gd name="T116" fmla="*/ 872 w 2219"/>
                <a:gd name="T117" fmla="*/ 2717 h 2917"/>
                <a:gd name="T118" fmla="*/ 814 w 2219"/>
                <a:gd name="T119" fmla="*/ 2650 h 2917"/>
                <a:gd name="T120" fmla="*/ 714 w 2219"/>
                <a:gd name="T121" fmla="*/ 2534 h 2917"/>
                <a:gd name="T122" fmla="*/ 565 w 2219"/>
                <a:gd name="T123" fmla="*/ 2426 h 29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19"/>
                <a:gd name="T187" fmla="*/ 0 h 2917"/>
                <a:gd name="T188" fmla="*/ 2219 w 2219"/>
                <a:gd name="T189" fmla="*/ 2917 h 29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19" h="2917">
                  <a:moveTo>
                    <a:pt x="540" y="2384"/>
                  </a:moveTo>
                  <a:lnTo>
                    <a:pt x="490" y="2326"/>
                  </a:lnTo>
                  <a:lnTo>
                    <a:pt x="449" y="2251"/>
                  </a:lnTo>
                  <a:lnTo>
                    <a:pt x="390" y="2177"/>
                  </a:lnTo>
                  <a:lnTo>
                    <a:pt x="324" y="2085"/>
                  </a:lnTo>
                  <a:lnTo>
                    <a:pt x="208" y="1894"/>
                  </a:lnTo>
                  <a:lnTo>
                    <a:pt x="50" y="1595"/>
                  </a:lnTo>
                  <a:lnTo>
                    <a:pt x="0" y="1279"/>
                  </a:lnTo>
                  <a:lnTo>
                    <a:pt x="0" y="1047"/>
                  </a:lnTo>
                  <a:lnTo>
                    <a:pt x="58" y="665"/>
                  </a:lnTo>
                  <a:lnTo>
                    <a:pt x="233" y="316"/>
                  </a:lnTo>
                  <a:lnTo>
                    <a:pt x="490" y="108"/>
                  </a:lnTo>
                  <a:lnTo>
                    <a:pt x="648" y="25"/>
                  </a:lnTo>
                  <a:lnTo>
                    <a:pt x="980" y="0"/>
                  </a:lnTo>
                  <a:lnTo>
                    <a:pt x="1238" y="8"/>
                  </a:lnTo>
                  <a:lnTo>
                    <a:pt x="1570" y="25"/>
                  </a:lnTo>
                  <a:lnTo>
                    <a:pt x="1778" y="100"/>
                  </a:lnTo>
                  <a:lnTo>
                    <a:pt x="1944" y="233"/>
                  </a:lnTo>
                  <a:lnTo>
                    <a:pt x="2102" y="515"/>
                  </a:lnTo>
                  <a:lnTo>
                    <a:pt x="2185" y="806"/>
                  </a:lnTo>
                  <a:lnTo>
                    <a:pt x="2218" y="1130"/>
                  </a:lnTo>
                  <a:lnTo>
                    <a:pt x="2210" y="1379"/>
                  </a:lnTo>
                  <a:lnTo>
                    <a:pt x="2143" y="1753"/>
                  </a:lnTo>
                  <a:lnTo>
                    <a:pt x="1936" y="2085"/>
                  </a:lnTo>
                  <a:lnTo>
                    <a:pt x="1736" y="2334"/>
                  </a:lnTo>
                  <a:lnTo>
                    <a:pt x="1487" y="2534"/>
                  </a:lnTo>
                  <a:lnTo>
                    <a:pt x="1346" y="2675"/>
                  </a:lnTo>
                  <a:lnTo>
                    <a:pt x="1279" y="2775"/>
                  </a:lnTo>
                  <a:lnTo>
                    <a:pt x="1304" y="2850"/>
                  </a:lnTo>
                  <a:lnTo>
                    <a:pt x="1238" y="2908"/>
                  </a:lnTo>
                  <a:lnTo>
                    <a:pt x="1163" y="2874"/>
                  </a:lnTo>
                  <a:lnTo>
                    <a:pt x="1155" y="2775"/>
                  </a:lnTo>
                  <a:lnTo>
                    <a:pt x="1146" y="2683"/>
                  </a:lnTo>
                  <a:lnTo>
                    <a:pt x="1421" y="2451"/>
                  </a:lnTo>
                  <a:lnTo>
                    <a:pt x="1670" y="2260"/>
                  </a:lnTo>
                  <a:lnTo>
                    <a:pt x="1869" y="1969"/>
                  </a:lnTo>
                  <a:lnTo>
                    <a:pt x="2044" y="1686"/>
                  </a:lnTo>
                  <a:lnTo>
                    <a:pt x="2102" y="1288"/>
                  </a:lnTo>
                  <a:lnTo>
                    <a:pt x="2077" y="822"/>
                  </a:lnTo>
                  <a:lnTo>
                    <a:pt x="1969" y="474"/>
                  </a:lnTo>
                  <a:lnTo>
                    <a:pt x="1811" y="224"/>
                  </a:lnTo>
                  <a:lnTo>
                    <a:pt x="1595" y="125"/>
                  </a:lnTo>
                  <a:lnTo>
                    <a:pt x="1296" y="83"/>
                  </a:lnTo>
                  <a:lnTo>
                    <a:pt x="980" y="75"/>
                  </a:lnTo>
                  <a:lnTo>
                    <a:pt x="615" y="150"/>
                  </a:lnTo>
                  <a:lnTo>
                    <a:pt x="357" y="307"/>
                  </a:lnTo>
                  <a:lnTo>
                    <a:pt x="191" y="615"/>
                  </a:lnTo>
                  <a:lnTo>
                    <a:pt x="108" y="955"/>
                  </a:lnTo>
                  <a:lnTo>
                    <a:pt x="116" y="1321"/>
                  </a:lnTo>
                  <a:lnTo>
                    <a:pt x="258" y="1761"/>
                  </a:lnTo>
                  <a:lnTo>
                    <a:pt x="407" y="2010"/>
                  </a:lnTo>
                  <a:lnTo>
                    <a:pt x="656" y="2301"/>
                  </a:lnTo>
                  <a:lnTo>
                    <a:pt x="881" y="2550"/>
                  </a:lnTo>
                  <a:lnTo>
                    <a:pt x="989" y="2667"/>
                  </a:lnTo>
                  <a:lnTo>
                    <a:pt x="989" y="2775"/>
                  </a:lnTo>
                  <a:lnTo>
                    <a:pt x="972" y="2858"/>
                  </a:lnTo>
                  <a:lnTo>
                    <a:pt x="889" y="2916"/>
                  </a:lnTo>
                  <a:lnTo>
                    <a:pt x="822" y="2816"/>
                  </a:lnTo>
                  <a:lnTo>
                    <a:pt x="872" y="2717"/>
                  </a:lnTo>
                  <a:lnTo>
                    <a:pt x="814" y="2650"/>
                  </a:lnTo>
                  <a:lnTo>
                    <a:pt x="714" y="2534"/>
                  </a:lnTo>
                  <a:lnTo>
                    <a:pt x="565" y="2426"/>
                  </a:lnTo>
                </a:path>
              </a:pathLst>
            </a:custGeom>
            <a:solidFill>
              <a:srgbClr val="FFD25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smtClean="0">
                <a:solidFill>
                  <a:srgbClr val="FFFFFF"/>
                </a:solidFill>
                <a:latin typeface="Verdana" charset="0"/>
                <a:ea typeface="ＭＳ Ｐゴシック" charset="0"/>
              </a:endParaRPr>
            </a:p>
          </p:txBody>
        </p:sp>
        <p:sp>
          <p:nvSpPr>
            <p:cNvPr id="12295" name="Freeform 5"/>
            <p:cNvSpPr>
              <a:spLocks/>
            </p:cNvSpPr>
            <p:nvPr/>
          </p:nvSpPr>
          <p:spPr bwMode="auto">
            <a:xfrm>
              <a:off x="3041" y="1402"/>
              <a:ext cx="1164" cy="2103"/>
            </a:xfrm>
            <a:custGeom>
              <a:avLst/>
              <a:gdLst>
                <a:gd name="T0" fmla="*/ 150 w 1164"/>
                <a:gd name="T1" fmla="*/ 1994 h 2103"/>
                <a:gd name="T2" fmla="*/ 258 w 1164"/>
                <a:gd name="T3" fmla="*/ 2077 h 2103"/>
                <a:gd name="T4" fmla="*/ 465 w 1164"/>
                <a:gd name="T5" fmla="*/ 2102 h 2103"/>
                <a:gd name="T6" fmla="*/ 689 w 1164"/>
                <a:gd name="T7" fmla="*/ 1961 h 2103"/>
                <a:gd name="T8" fmla="*/ 739 w 1164"/>
                <a:gd name="T9" fmla="*/ 1811 h 2103"/>
                <a:gd name="T10" fmla="*/ 698 w 1164"/>
                <a:gd name="T11" fmla="*/ 1637 h 2103"/>
                <a:gd name="T12" fmla="*/ 739 w 1164"/>
                <a:gd name="T13" fmla="*/ 1529 h 2103"/>
                <a:gd name="T14" fmla="*/ 997 w 1164"/>
                <a:gd name="T15" fmla="*/ 1321 h 2103"/>
                <a:gd name="T16" fmla="*/ 1113 w 1164"/>
                <a:gd name="T17" fmla="*/ 1097 h 2103"/>
                <a:gd name="T18" fmla="*/ 1163 w 1164"/>
                <a:gd name="T19" fmla="*/ 748 h 2103"/>
                <a:gd name="T20" fmla="*/ 1105 w 1164"/>
                <a:gd name="T21" fmla="*/ 357 h 2103"/>
                <a:gd name="T22" fmla="*/ 905 w 1164"/>
                <a:gd name="T23" fmla="*/ 208 h 2103"/>
                <a:gd name="T24" fmla="*/ 698 w 1164"/>
                <a:gd name="T25" fmla="*/ 258 h 2103"/>
                <a:gd name="T26" fmla="*/ 507 w 1164"/>
                <a:gd name="T27" fmla="*/ 424 h 2103"/>
                <a:gd name="T28" fmla="*/ 449 w 1164"/>
                <a:gd name="T29" fmla="*/ 349 h 2103"/>
                <a:gd name="T30" fmla="*/ 382 w 1164"/>
                <a:gd name="T31" fmla="*/ 224 h 2103"/>
                <a:gd name="T32" fmla="*/ 324 w 1164"/>
                <a:gd name="T33" fmla="*/ 91 h 2103"/>
                <a:gd name="T34" fmla="*/ 341 w 1164"/>
                <a:gd name="T35" fmla="*/ 33 h 2103"/>
                <a:gd name="T36" fmla="*/ 258 w 1164"/>
                <a:gd name="T37" fmla="*/ 0 h 2103"/>
                <a:gd name="T38" fmla="*/ 141 w 1164"/>
                <a:gd name="T39" fmla="*/ 75 h 2103"/>
                <a:gd name="T40" fmla="*/ 0 w 1164"/>
                <a:gd name="T41" fmla="*/ 133 h 2103"/>
                <a:gd name="T42" fmla="*/ 91 w 1164"/>
                <a:gd name="T43" fmla="*/ 166 h 2103"/>
                <a:gd name="T44" fmla="*/ 191 w 1164"/>
                <a:gd name="T45" fmla="*/ 174 h 2103"/>
                <a:gd name="T46" fmla="*/ 274 w 1164"/>
                <a:gd name="T47" fmla="*/ 415 h 2103"/>
                <a:gd name="T48" fmla="*/ 366 w 1164"/>
                <a:gd name="T49" fmla="*/ 631 h 2103"/>
                <a:gd name="T50" fmla="*/ 490 w 1164"/>
                <a:gd name="T51" fmla="*/ 673 h 2103"/>
                <a:gd name="T52" fmla="*/ 665 w 1164"/>
                <a:gd name="T53" fmla="*/ 656 h 2103"/>
                <a:gd name="T54" fmla="*/ 598 w 1164"/>
                <a:gd name="T55" fmla="*/ 665 h 2103"/>
                <a:gd name="T56" fmla="*/ 498 w 1164"/>
                <a:gd name="T57" fmla="*/ 847 h 2103"/>
                <a:gd name="T58" fmla="*/ 449 w 1164"/>
                <a:gd name="T59" fmla="*/ 1039 h 2103"/>
                <a:gd name="T60" fmla="*/ 582 w 1164"/>
                <a:gd name="T61" fmla="*/ 1147 h 2103"/>
                <a:gd name="T62" fmla="*/ 449 w 1164"/>
                <a:gd name="T63" fmla="*/ 1039 h 2103"/>
                <a:gd name="T64" fmla="*/ 216 w 1164"/>
                <a:gd name="T65" fmla="*/ 947 h 2103"/>
                <a:gd name="T66" fmla="*/ 116 w 1164"/>
                <a:gd name="T67" fmla="*/ 997 h 2103"/>
                <a:gd name="T68" fmla="*/ 58 w 1164"/>
                <a:gd name="T69" fmla="*/ 1279 h 2103"/>
                <a:gd name="T70" fmla="*/ 42 w 1164"/>
                <a:gd name="T71" fmla="*/ 1412 h 2103"/>
                <a:gd name="T72" fmla="*/ 17 w 1164"/>
                <a:gd name="T73" fmla="*/ 1520 h 2103"/>
                <a:gd name="T74" fmla="*/ 141 w 1164"/>
                <a:gd name="T75" fmla="*/ 1562 h 2103"/>
                <a:gd name="T76" fmla="*/ 183 w 1164"/>
                <a:gd name="T77" fmla="*/ 1471 h 2103"/>
                <a:gd name="T78" fmla="*/ 216 w 1164"/>
                <a:gd name="T79" fmla="*/ 1487 h 2103"/>
                <a:gd name="T80" fmla="*/ 258 w 1164"/>
                <a:gd name="T81" fmla="*/ 1446 h 2103"/>
                <a:gd name="T82" fmla="*/ 183 w 1164"/>
                <a:gd name="T83" fmla="*/ 1404 h 2103"/>
                <a:gd name="T84" fmla="*/ 166 w 1164"/>
                <a:gd name="T85" fmla="*/ 1288 h 2103"/>
                <a:gd name="T86" fmla="*/ 216 w 1164"/>
                <a:gd name="T87" fmla="*/ 1122 h 2103"/>
                <a:gd name="T88" fmla="*/ 432 w 1164"/>
                <a:gd name="T89" fmla="*/ 1363 h 2103"/>
                <a:gd name="T90" fmla="*/ 482 w 1164"/>
                <a:gd name="T91" fmla="*/ 1429 h 2103"/>
                <a:gd name="T92" fmla="*/ 349 w 1164"/>
                <a:gd name="T93" fmla="*/ 1387 h 2103"/>
                <a:gd name="T94" fmla="*/ 274 w 1164"/>
                <a:gd name="T95" fmla="*/ 1454 h 2103"/>
                <a:gd name="T96" fmla="*/ 258 w 1164"/>
                <a:gd name="T97" fmla="*/ 1520 h 2103"/>
                <a:gd name="T98" fmla="*/ 216 w 1164"/>
                <a:gd name="T99" fmla="*/ 1529 h 2103"/>
                <a:gd name="T100" fmla="*/ 199 w 1164"/>
                <a:gd name="T101" fmla="*/ 1595 h 2103"/>
                <a:gd name="T102" fmla="*/ 166 w 1164"/>
                <a:gd name="T103" fmla="*/ 1670 h 2103"/>
                <a:gd name="T104" fmla="*/ 108 w 1164"/>
                <a:gd name="T105" fmla="*/ 1778 h 2103"/>
                <a:gd name="T106" fmla="*/ 108 w 1164"/>
                <a:gd name="T107" fmla="*/ 1911 h 21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4"/>
                <a:gd name="T163" fmla="*/ 0 h 2103"/>
                <a:gd name="T164" fmla="*/ 1164 w 1164"/>
                <a:gd name="T165" fmla="*/ 2103 h 21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4" h="2103">
                  <a:moveTo>
                    <a:pt x="108" y="1919"/>
                  </a:moveTo>
                  <a:lnTo>
                    <a:pt x="150" y="1994"/>
                  </a:lnTo>
                  <a:lnTo>
                    <a:pt x="208" y="2036"/>
                  </a:lnTo>
                  <a:lnTo>
                    <a:pt x="258" y="2077"/>
                  </a:lnTo>
                  <a:lnTo>
                    <a:pt x="341" y="2094"/>
                  </a:lnTo>
                  <a:lnTo>
                    <a:pt x="465" y="2102"/>
                  </a:lnTo>
                  <a:lnTo>
                    <a:pt x="606" y="2052"/>
                  </a:lnTo>
                  <a:lnTo>
                    <a:pt x="689" y="1961"/>
                  </a:lnTo>
                  <a:lnTo>
                    <a:pt x="731" y="1878"/>
                  </a:lnTo>
                  <a:lnTo>
                    <a:pt x="739" y="1811"/>
                  </a:lnTo>
                  <a:lnTo>
                    <a:pt x="731" y="1712"/>
                  </a:lnTo>
                  <a:lnTo>
                    <a:pt x="698" y="1637"/>
                  </a:lnTo>
                  <a:lnTo>
                    <a:pt x="706" y="1579"/>
                  </a:lnTo>
                  <a:lnTo>
                    <a:pt x="739" y="1529"/>
                  </a:lnTo>
                  <a:lnTo>
                    <a:pt x="881" y="1446"/>
                  </a:lnTo>
                  <a:lnTo>
                    <a:pt x="997" y="1321"/>
                  </a:lnTo>
                  <a:lnTo>
                    <a:pt x="1055" y="1213"/>
                  </a:lnTo>
                  <a:lnTo>
                    <a:pt x="1113" y="1097"/>
                  </a:lnTo>
                  <a:lnTo>
                    <a:pt x="1155" y="955"/>
                  </a:lnTo>
                  <a:lnTo>
                    <a:pt x="1163" y="748"/>
                  </a:lnTo>
                  <a:lnTo>
                    <a:pt x="1146" y="523"/>
                  </a:lnTo>
                  <a:lnTo>
                    <a:pt x="1105" y="357"/>
                  </a:lnTo>
                  <a:lnTo>
                    <a:pt x="1022" y="249"/>
                  </a:lnTo>
                  <a:lnTo>
                    <a:pt x="905" y="208"/>
                  </a:lnTo>
                  <a:lnTo>
                    <a:pt x="814" y="208"/>
                  </a:lnTo>
                  <a:lnTo>
                    <a:pt x="698" y="258"/>
                  </a:lnTo>
                  <a:lnTo>
                    <a:pt x="598" y="341"/>
                  </a:lnTo>
                  <a:lnTo>
                    <a:pt x="507" y="424"/>
                  </a:lnTo>
                  <a:lnTo>
                    <a:pt x="465" y="457"/>
                  </a:lnTo>
                  <a:lnTo>
                    <a:pt x="449" y="349"/>
                  </a:lnTo>
                  <a:lnTo>
                    <a:pt x="432" y="291"/>
                  </a:lnTo>
                  <a:lnTo>
                    <a:pt x="382" y="224"/>
                  </a:lnTo>
                  <a:lnTo>
                    <a:pt x="341" y="174"/>
                  </a:lnTo>
                  <a:lnTo>
                    <a:pt x="324" y="91"/>
                  </a:lnTo>
                  <a:lnTo>
                    <a:pt x="341" y="58"/>
                  </a:lnTo>
                  <a:lnTo>
                    <a:pt x="341" y="33"/>
                  </a:lnTo>
                  <a:lnTo>
                    <a:pt x="316" y="0"/>
                  </a:lnTo>
                  <a:lnTo>
                    <a:pt x="258" y="0"/>
                  </a:lnTo>
                  <a:lnTo>
                    <a:pt x="216" y="50"/>
                  </a:lnTo>
                  <a:lnTo>
                    <a:pt x="141" y="75"/>
                  </a:lnTo>
                  <a:lnTo>
                    <a:pt x="50" y="83"/>
                  </a:lnTo>
                  <a:lnTo>
                    <a:pt x="0" y="133"/>
                  </a:lnTo>
                  <a:lnTo>
                    <a:pt x="25" y="158"/>
                  </a:lnTo>
                  <a:lnTo>
                    <a:pt x="91" y="166"/>
                  </a:lnTo>
                  <a:lnTo>
                    <a:pt x="150" y="174"/>
                  </a:lnTo>
                  <a:lnTo>
                    <a:pt x="191" y="174"/>
                  </a:lnTo>
                  <a:lnTo>
                    <a:pt x="241" y="299"/>
                  </a:lnTo>
                  <a:lnTo>
                    <a:pt x="274" y="415"/>
                  </a:lnTo>
                  <a:lnTo>
                    <a:pt x="324" y="548"/>
                  </a:lnTo>
                  <a:lnTo>
                    <a:pt x="366" y="631"/>
                  </a:lnTo>
                  <a:lnTo>
                    <a:pt x="424" y="665"/>
                  </a:lnTo>
                  <a:lnTo>
                    <a:pt x="490" y="673"/>
                  </a:lnTo>
                  <a:lnTo>
                    <a:pt x="557" y="673"/>
                  </a:lnTo>
                  <a:lnTo>
                    <a:pt x="665" y="656"/>
                  </a:lnTo>
                  <a:lnTo>
                    <a:pt x="814" y="623"/>
                  </a:lnTo>
                  <a:lnTo>
                    <a:pt x="598" y="665"/>
                  </a:lnTo>
                  <a:lnTo>
                    <a:pt x="565" y="739"/>
                  </a:lnTo>
                  <a:lnTo>
                    <a:pt x="498" y="847"/>
                  </a:lnTo>
                  <a:lnTo>
                    <a:pt x="457" y="955"/>
                  </a:lnTo>
                  <a:lnTo>
                    <a:pt x="449" y="1039"/>
                  </a:lnTo>
                  <a:lnTo>
                    <a:pt x="515" y="1080"/>
                  </a:lnTo>
                  <a:lnTo>
                    <a:pt x="582" y="1147"/>
                  </a:lnTo>
                  <a:lnTo>
                    <a:pt x="507" y="1080"/>
                  </a:lnTo>
                  <a:lnTo>
                    <a:pt x="449" y="1039"/>
                  </a:lnTo>
                  <a:lnTo>
                    <a:pt x="341" y="997"/>
                  </a:lnTo>
                  <a:lnTo>
                    <a:pt x="216" y="947"/>
                  </a:lnTo>
                  <a:lnTo>
                    <a:pt x="174" y="947"/>
                  </a:lnTo>
                  <a:lnTo>
                    <a:pt x="116" y="997"/>
                  </a:lnTo>
                  <a:lnTo>
                    <a:pt x="75" y="1163"/>
                  </a:lnTo>
                  <a:lnTo>
                    <a:pt x="58" y="1279"/>
                  </a:lnTo>
                  <a:lnTo>
                    <a:pt x="66" y="1396"/>
                  </a:lnTo>
                  <a:lnTo>
                    <a:pt x="42" y="1412"/>
                  </a:lnTo>
                  <a:lnTo>
                    <a:pt x="8" y="1462"/>
                  </a:lnTo>
                  <a:lnTo>
                    <a:pt x="17" y="1520"/>
                  </a:lnTo>
                  <a:lnTo>
                    <a:pt x="66" y="1562"/>
                  </a:lnTo>
                  <a:lnTo>
                    <a:pt x="141" y="1562"/>
                  </a:lnTo>
                  <a:lnTo>
                    <a:pt x="183" y="1529"/>
                  </a:lnTo>
                  <a:lnTo>
                    <a:pt x="183" y="1471"/>
                  </a:lnTo>
                  <a:lnTo>
                    <a:pt x="191" y="1462"/>
                  </a:lnTo>
                  <a:lnTo>
                    <a:pt x="216" y="1487"/>
                  </a:lnTo>
                  <a:lnTo>
                    <a:pt x="274" y="1487"/>
                  </a:lnTo>
                  <a:lnTo>
                    <a:pt x="258" y="1446"/>
                  </a:lnTo>
                  <a:lnTo>
                    <a:pt x="224" y="1421"/>
                  </a:lnTo>
                  <a:lnTo>
                    <a:pt x="183" y="1404"/>
                  </a:lnTo>
                  <a:lnTo>
                    <a:pt x="158" y="1371"/>
                  </a:lnTo>
                  <a:lnTo>
                    <a:pt x="166" y="1288"/>
                  </a:lnTo>
                  <a:lnTo>
                    <a:pt x="199" y="1138"/>
                  </a:lnTo>
                  <a:lnTo>
                    <a:pt x="216" y="1122"/>
                  </a:lnTo>
                  <a:lnTo>
                    <a:pt x="291" y="1188"/>
                  </a:lnTo>
                  <a:lnTo>
                    <a:pt x="432" y="1363"/>
                  </a:lnTo>
                  <a:lnTo>
                    <a:pt x="432" y="1404"/>
                  </a:lnTo>
                  <a:lnTo>
                    <a:pt x="482" y="1429"/>
                  </a:lnTo>
                  <a:lnTo>
                    <a:pt x="432" y="1404"/>
                  </a:lnTo>
                  <a:lnTo>
                    <a:pt x="349" y="1387"/>
                  </a:lnTo>
                  <a:lnTo>
                    <a:pt x="299" y="1404"/>
                  </a:lnTo>
                  <a:lnTo>
                    <a:pt x="274" y="1454"/>
                  </a:lnTo>
                  <a:lnTo>
                    <a:pt x="266" y="1504"/>
                  </a:lnTo>
                  <a:lnTo>
                    <a:pt x="258" y="1520"/>
                  </a:lnTo>
                  <a:lnTo>
                    <a:pt x="224" y="1520"/>
                  </a:lnTo>
                  <a:lnTo>
                    <a:pt x="216" y="1529"/>
                  </a:lnTo>
                  <a:lnTo>
                    <a:pt x="208" y="1545"/>
                  </a:lnTo>
                  <a:lnTo>
                    <a:pt x="199" y="1595"/>
                  </a:lnTo>
                  <a:lnTo>
                    <a:pt x="199" y="1628"/>
                  </a:lnTo>
                  <a:lnTo>
                    <a:pt x="166" y="1670"/>
                  </a:lnTo>
                  <a:lnTo>
                    <a:pt x="133" y="1712"/>
                  </a:lnTo>
                  <a:lnTo>
                    <a:pt x="108" y="1778"/>
                  </a:lnTo>
                  <a:lnTo>
                    <a:pt x="108" y="1844"/>
                  </a:lnTo>
                  <a:lnTo>
                    <a:pt x="108" y="1911"/>
                  </a:lnTo>
                </a:path>
              </a:pathLst>
            </a:custGeom>
            <a:solidFill>
              <a:srgbClr val="805D0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smtClean="0">
                <a:solidFill>
                  <a:srgbClr val="FFFFFF"/>
                </a:solidFill>
                <a:latin typeface="Verdana" charset="0"/>
                <a:ea typeface="ＭＳ Ｐゴシック" charset="0"/>
              </a:endParaRPr>
            </a:p>
          </p:txBody>
        </p:sp>
        <p:sp>
          <p:nvSpPr>
            <p:cNvPr id="12296" name="Freeform 6"/>
            <p:cNvSpPr>
              <a:spLocks/>
            </p:cNvSpPr>
            <p:nvPr/>
          </p:nvSpPr>
          <p:spPr bwMode="auto">
            <a:xfrm>
              <a:off x="2898" y="2382"/>
              <a:ext cx="749" cy="475"/>
            </a:xfrm>
            <a:custGeom>
              <a:avLst/>
              <a:gdLst>
                <a:gd name="T0" fmla="*/ 615 w 749"/>
                <a:gd name="T1" fmla="*/ 432 h 475"/>
                <a:gd name="T2" fmla="*/ 748 w 749"/>
                <a:gd name="T3" fmla="*/ 391 h 475"/>
                <a:gd name="T4" fmla="*/ 366 w 749"/>
                <a:gd name="T5" fmla="*/ 0 h 475"/>
                <a:gd name="T6" fmla="*/ 66 w 749"/>
                <a:gd name="T7" fmla="*/ 258 h 475"/>
                <a:gd name="T8" fmla="*/ 17 w 749"/>
                <a:gd name="T9" fmla="*/ 308 h 475"/>
                <a:gd name="T10" fmla="*/ 0 w 749"/>
                <a:gd name="T11" fmla="*/ 358 h 475"/>
                <a:gd name="T12" fmla="*/ 25 w 749"/>
                <a:gd name="T13" fmla="*/ 432 h 475"/>
                <a:gd name="T14" fmla="*/ 83 w 749"/>
                <a:gd name="T15" fmla="*/ 474 h 475"/>
                <a:gd name="T16" fmla="*/ 150 w 749"/>
                <a:gd name="T17" fmla="*/ 457 h 475"/>
                <a:gd name="T18" fmla="*/ 158 w 749"/>
                <a:gd name="T19" fmla="*/ 391 h 475"/>
                <a:gd name="T20" fmla="*/ 158 w 749"/>
                <a:gd name="T21" fmla="*/ 416 h 475"/>
                <a:gd name="T22" fmla="*/ 183 w 749"/>
                <a:gd name="T23" fmla="*/ 391 h 475"/>
                <a:gd name="T24" fmla="*/ 166 w 749"/>
                <a:gd name="T25" fmla="*/ 341 h 475"/>
                <a:gd name="T26" fmla="*/ 166 w 749"/>
                <a:gd name="T27" fmla="*/ 291 h 475"/>
                <a:gd name="T28" fmla="*/ 224 w 749"/>
                <a:gd name="T29" fmla="*/ 258 h 475"/>
                <a:gd name="T30" fmla="*/ 482 w 749"/>
                <a:gd name="T31" fmla="*/ 125 h 475"/>
                <a:gd name="T32" fmla="*/ 607 w 749"/>
                <a:gd name="T33" fmla="*/ 391 h 4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9"/>
                <a:gd name="T52" fmla="*/ 0 h 475"/>
                <a:gd name="T53" fmla="*/ 749 w 749"/>
                <a:gd name="T54" fmla="*/ 475 h 4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9" h="475">
                  <a:moveTo>
                    <a:pt x="615" y="432"/>
                  </a:moveTo>
                  <a:lnTo>
                    <a:pt x="748" y="391"/>
                  </a:lnTo>
                  <a:lnTo>
                    <a:pt x="366" y="0"/>
                  </a:lnTo>
                  <a:lnTo>
                    <a:pt x="66" y="258"/>
                  </a:lnTo>
                  <a:lnTo>
                    <a:pt x="17" y="308"/>
                  </a:lnTo>
                  <a:lnTo>
                    <a:pt x="0" y="358"/>
                  </a:lnTo>
                  <a:lnTo>
                    <a:pt x="25" y="432"/>
                  </a:lnTo>
                  <a:lnTo>
                    <a:pt x="83" y="474"/>
                  </a:lnTo>
                  <a:lnTo>
                    <a:pt x="150" y="457"/>
                  </a:lnTo>
                  <a:lnTo>
                    <a:pt x="158" y="391"/>
                  </a:lnTo>
                  <a:lnTo>
                    <a:pt x="158" y="416"/>
                  </a:lnTo>
                  <a:lnTo>
                    <a:pt x="183" y="391"/>
                  </a:lnTo>
                  <a:lnTo>
                    <a:pt x="166" y="341"/>
                  </a:lnTo>
                  <a:lnTo>
                    <a:pt x="166" y="291"/>
                  </a:lnTo>
                  <a:lnTo>
                    <a:pt x="224" y="258"/>
                  </a:lnTo>
                  <a:lnTo>
                    <a:pt x="482" y="125"/>
                  </a:lnTo>
                  <a:lnTo>
                    <a:pt x="607" y="391"/>
                  </a:lnTo>
                </a:path>
              </a:pathLst>
            </a:custGeom>
            <a:solidFill>
              <a:srgbClr val="805D0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smtClean="0">
                <a:solidFill>
                  <a:srgbClr val="FFFFFF"/>
                </a:solidFill>
                <a:latin typeface="Verdana" charset="0"/>
                <a:ea typeface="ＭＳ Ｐゴシック" charset="0"/>
              </a:endParaRPr>
            </a:p>
          </p:txBody>
        </p:sp>
        <p:sp>
          <p:nvSpPr>
            <p:cNvPr id="12297" name="Freeform 7"/>
            <p:cNvSpPr>
              <a:spLocks/>
            </p:cNvSpPr>
            <p:nvPr/>
          </p:nvSpPr>
          <p:spPr bwMode="auto">
            <a:xfrm>
              <a:off x="2890" y="1535"/>
              <a:ext cx="574" cy="491"/>
            </a:xfrm>
            <a:custGeom>
              <a:avLst/>
              <a:gdLst>
                <a:gd name="T0" fmla="*/ 166 w 574"/>
                <a:gd name="T1" fmla="*/ 8 h 491"/>
                <a:gd name="T2" fmla="*/ 149 w 574"/>
                <a:gd name="T3" fmla="*/ 17 h 491"/>
                <a:gd name="T4" fmla="*/ 100 w 574"/>
                <a:gd name="T5" fmla="*/ 91 h 491"/>
                <a:gd name="T6" fmla="*/ 66 w 574"/>
                <a:gd name="T7" fmla="*/ 108 h 491"/>
                <a:gd name="T8" fmla="*/ 33 w 574"/>
                <a:gd name="T9" fmla="*/ 141 h 491"/>
                <a:gd name="T10" fmla="*/ 0 w 574"/>
                <a:gd name="T11" fmla="*/ 166 h 491"/>
                <a:gd name="T12" fmla="*/ 8 w 574"/>
                <a:gd name="T13" fmla="*/ 199 h 491"/>
                <a:gd name="T14" fmla="*/ 42 w 574"/>
                <a:gd name="T15" fmla="*/ 208 h 491"/>
                <a:gd name="T16" fmla="*/ 125 w 574"/>
                <a:gd name="T17" fmla="*/ 166 h 491"/>
                <a:gd name="T18" fmla="*/ 208 w 574"/>
                <a:gd name="T19" fmla="*/ 133 h 491"/>
                <a:gd name="T20" fmla="*/ 457 w 574"/>
                <a:gd name="T21" fmla="*/ 457 h 491"/>
                <a:gd name="T22" fmla="*/ 507 w 574"/>
                <a:gd name="T23" fmla="*/ 490 h 491"/>
                <a:gd name="T24" fmla="*/ 548 w 574"/>
                <a:gd name="T25" fmla="*/ 482 h 491"/>
                <a:gd name="T26" fmla="*/ 573 w 574"/>
                <a:gd name="T27" fmla="*/ 365 h 491"/>
                <a:gd name="T28" fmla="*/ 349 w 574"/>
                <a:gd name="T29" fmla="*/ 108 h 491"/>
                <a:gd name="T30" fmla="*/ 282 w 574"/>
                <a:gd name="T31" fmla="*/ 8 h 491"/>
                <a:gd name="T32" fmla="*/ 249 w 574"/>
                <a:gd name="T33" fmla="*/ 0 h 491"/>
                <a:gd name="T34" fmla="*/ 166 w 574"/>
                <a:gd name="T35" fmla="*/ 8 h 4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4"/>
                <a:gd name="T55" fmla="*/ 0 h 491"/>
                <a:gd name="T56" fmla="*/ 574 w 574"/>
                <a:gd name="T57" fmla="*/ 491 h 4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4" h="491">
                  <a:moveTo>
                    <a:pt x="166" y="8"/>
                  </a:moveTo>
                  <a:lnTo>
                    <a:pt x="149" y="17"/>
                  </a:lnTo>
                  <a:lnTo>
                    <a:pt x="100" y="91"/>
                  </a:lnTo>
                  <a:lnTo>
                    <a:pt x="66" y="108"/>
                  </a:lnTo>
                  <a:lnTo>
                    <a:pt x="33" y="141"/>
                  </a:lnTo>
                  <a:lnTo>
                    <a:pt x="0" y="166"/>
                  </a:lnTo>
                  <a:lnTo>
                    <a:pt x="8" y="199"/>
                  </a:lnTo>
                  <a:lnTo>
                    <a:pt x="42" y="208"/>
                  </a:lnTo>
                  <a:lnTo>
                    <a:pt x="125" y="166"/>
                  </a:lnTo>
                  <a:lnTo>
                    <a:pt x="208" y="133"/>
                  </a:lnTo>
                  <a:lnTo>
                    <a:pt x="457" y="457"/>
                  </a:lnTo>
                  <a:lnTo>
                    <a:pt x="507" y="490"/>
                  </a:lnTo>
                  <a:lnTo>
                    <a:pt x="548" y="482"/>
                  </a:lnTo>
                  <a:lnTo>
                    <a:pt x="573" y="365"/>
                  </a:lnTo>
                  <a:lnTo>
                    <a:pt x="349" y="108"/>
                  </a:lnTo>
                  <a:lnTo>
                    <a:pt x="282" y="8"/>
                  </a:lnTo>
                  <a:lnTo>
                    <a:pt x="249" y="0"/>
                  </a:lnTo>
                  <a:lnTo>
                    <a:pt x="166" y="8"/>
                  </a:lnTo>
                </a:path>
              </a:pathLst>
            </a:custGeom>
            <a:solidFill>
              <a:srgbClr val="805D0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smtClean="0">
                <a:solidFill>
                  <a:srgbClr val="FFFFFF"/>
                </a:solidFill>
                <a:latin typeface="Verdana" charset="0"/>
                <a:ea typeface="ＭＳ Ｐゴシック" charset="0"/>
              </a:endParaRPr>
            </a:p>
          </p:txBody>
        </p:sp>
        <p:sp>
          <p:nvSpPr>
            <p:cNvPr id="12298" name="Freeform 8"/>
            <p:cNvSpPr>
              <a:spLocks/>
            </p:cNvSpPr>
            <p:nvPr/>
          </p:nvSpPr>
          <p:spPr bwMode="auto">
            <a:xfrm>
              <a:off x="2532" y="1302"/>
              <a:ext cx="1090" cy="874"/>
            </a:xfrm>
            <a:custGeom>
              <a:avLst/>
              <a:gdLst>
                <a:gd name="T0" fmla="*/ 607 w 1090"/>
                <a:gd name="T1" fmla="*/ 150 h 874"/>
                <a:gd name="T2" fmla="*/ 623 w 1090"/>
                <a:gd name="T3" fmla="*/ 83 h 874"/>
                <a:gd name="T4" fmla="*/ 599 w 1090"/>
                <a:gd name="T5" fmla="*/ 17 h 874"/>
                <a:gd name="T6" fmla="*/ 540 w 1090"/>
                <a:gd name="T7" fmla="*/ 0 h 874"/>
                <a:gd name="T8" fmla="*/ 490 w 1090"/>
                <a:gd name="T9" fmla="*/ 33 h 874"/>
                <a:gd name="T10" fmla="*/ 482 w 1090"/>
                <a:gd name="T11" fmla="*/ 83 h 874"/>
                <a:gd name="T12" fmla="*/ 449 w 1090"/>
                <a:gd name="T13" fmla="*/ 91 h 874"/>
                <a:gd name="T14" fmla="*/ 416 w 1090"/>
                <a:gd name="T15" fmla="*/ 67 h 874"/>
                <a:gd name="T16" fmla="*/ 357 w 1090"/>
                <a:gd name="T17" fmla="*/ 91 h 874"/>
                <a:gd name="T18" fmla="*/ 357 w 1090"/>
                <a:gd name="T19" fmla="*/ 133 h 874"/>
                <a:gd name="T20" fmla="*/ 333 w 1090"/>
                <a:gd name="T21" fmla="*/ 175 h 874"/>
                <a:gd name="T22" fmla="*/ 299 w 1090"/>
                <a:gd name="T23" fmla="*/ 150 h 874"/>
                <a:gd name="T24" fmla="*/ 258 w 1090"/>
                <a:gd name="T25" fmla="*/ 166 h 874"/>
                <a:gd name="T26" fmla="*/ 233 w 1090"/>
                <a:gd name="T27" fmla="*/ 200 h 874"/>
                <a:gd name="T28" fmla="*/ 241 w 1090"/>
                <a:gd name="T29" fmla="*/ 241 h 874"/>
                <a:gd name="T30" fmla="*/ 241 w 1090"/>
                <a:gd name="T31" fmla="*/ 266 h 874"/>
                <a:gd name="T32" fmla="*/ 191 w 1090"/>
                <a:gd name="T33" fmla="*/ 258 h 874"/>
                <a:gd name="T34" fmla="*/ 158 w 1090"/>
                <a:gd name="T35" fmla="*/ 299 h 874"/>
                <a:gd name="T36" fmla="*/ 166 w 1090"/>
                <a:gd name="T37" fmla="*/ 349 h 874"/>
                <a:gd name="T38" fmla="*/ 133 w 1090"/>
                <a:gd name="T39" fmla="*/ 366 h 874"/>
                <a:gd name="T40" fmla="*/ 91 w 1090"/>
                <a:gd name="T41" fmla="*/ 424 h 874"/>
                <a:gd name="T42" fmla="*/ 83 w 1090"/>
                <a:gd name="T43" fmla="*/ 449 h 874"/>
                <a:gd name="T44" fmla="*/ 108 w 1090"/>
                <a:gd name="T45" fmla="*/ 466 h 874"/>
                <a:gd name="T46" fmla="*/ 58 w 1090"/>
                <a:gd name="T47" fmla="*/ 515 h 874"/>
                <a:gd name="T48" fmla="*/ 0 w 1090"/>
                <a:gd name="T49" fmla="*/ 590 h 874"/>
                <a:gd name="T50" fmla="*/ 0 w 1090"/>
                <a:gd name="T51" fmla="*/ 640 h 874"/>
                <a:gd name="T52" fmla="*/ 58 w 1090"/>
                <a:gd name="T53" fmla="*/ 673 h 874"/>
                <a:gd name="T54" fmla="*/ 133 w 1090"/>
                <a:gd name="T55" fmla="*/ 657 h 874"/>
                <a:gd name="T56" fmla="*/ 191 w 1090"/>
                <a:gd name="T57" fmla="*/ 524 h 874"/>
                <a:gd name="T58" fmla="*/ 274 w 1090"/>
                <a:gd name="T59" fmla="*/ 382 h 874"/>
                <a:gd name="T60" fmla="*/ 341 w 1090"/>
                <a:gd name="T61" fmla="*/ 324 h 874"/>
                <a:gd name="T62" fmla="*/ 382 w 1090"/>
                <a:gd name="T63" fmla="*/ 333 h 874"/>
                <a:gd name="T64" fmla="*/ 416 w 1090"/>
                <a:gd name="T65" fmla="*/ 449 h 874"/>
                <a:gd name="T66" fmla="*/ 424 w 1090"/>
                <a:gd name="T67" fmla="*/ 624 h 874"/>
                <a:gd name="T68" fmla="*/ 482 w 1090"/>
                <a:gd name="T69" fmla="*/ 649 h 874"/>
                <a:gd name="T70" fmla="*/ 540 w 1090"/>
                <a:gd name="T71" fmla="*/ 582 h 874"/>
                <a:gd name="T72" fmla="*/ 632 w 1090"/>
                <a:gd name="T73" fmla="*/ 557 h 874"/>
                <a:gd name="T74" fmla="*/ 748 w 1090"/>
                <a:gd name="T75" fmla="*/ 657 h 874"/>
                <a:gd name="T76" fmla="*/ 740 w 1090"/>
                <a:gd name="T77" fmla="*/ 698 h 874"/>
                <a:gd name="T78" fmla="*/ 1064 w 1090"/>
                <a:gd name="T79" fmla="*/ 873 h 874"/>
                <a:gd name="T80" fmla="*/ 1089 w 1090"/>
                <a:gd name="T81" fmla="*/ 856 h 874"/>
                <a:gd name="T82" fmla="*/ 973 w 1090"/>
                <a:gd name="T83" fmla="*/ 806 h 874"/>
                <a:gd name="T84" fmla="*/ 939 w 1090"/>
                <a:gd name="T85" fmla="*/ 782 h 874"/>
                <a:gd name="T86" fmla="*/ 781 w 1090"/>
                <a:gd name="T87" fmla="*/ 690 h 874"/>
                <a:gd name="T88" fmla="*/ 781 w 1090"/>
                <a:gd name="T89" fmla="*/ 632 h 874"/>
                <a:gd name="T90" fmla="*/ 657 w 1090"/>
                <a:gd name="T91" fmla="*/ 565 h 874"/>
                <a:gd name="T92" fmla="*/ 640 w 1090"/>
                <a:gd name="T93" fmla="*/ 532 h 874"/>
                <a:gd name="T94" fmla="*/ 574 w 1090"/>
                <a:gd name="T95" fmla="*/ 540 h 874"/>
                <a:gd name="T96" fmla="*/ 515 w 1090"/>
                <a:gd name="T97" fmla="*/ 565 h 874"/>
                <a:gd name="T98" fmla="*/ 474 w 1090"/>
                <a:gd name="T99" fmla="*/ 599 h 874"/>
                <a:gd name="T100" fmla="*/ 449 w 1090"/>
                <a:gd name="T101" fmla="*/ 599 h 874"/>
                <a:gd name="T102" fmla="*/ 449 w 1090"/>
                <a:gd name="T103" fmla="*/ 524 h 874"/>
                <a:gd name="T104" fmla="*/ 441 w 1090"/>
                <a:gd name="T105" fmla="*/ 407 h 874"/>
                <a:gd name="T106" fmla="*/ 407 w 1090"/>
                <a:gd name="T107" fmla="*/ 308 h 874"/>
                <a:gd name="T108" fmla="*/ 399 w 1090"/>
                <a:gd name="T109" fmla="*/ 258 h 874"/>
                <a:gd name="T110" fmla="*/ 432 w 1090"/>
                <a:gd name="T111" fmla="*/ 208 h 874"/>
                <a:gd name="T112" fmla="*/ 515 w 1090"/>
                <a:gd name="T113" fmla="*/ 166 h 874"/>
                <a:gd name="T114" fmla="*/ 599 w 1090"/>
                <a:gd name="T115" fmla="*/ 150 h 8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90"/>
                <a:gd name="T175" fmla="*/ 0 h 874"/>
                <a:gd name="T176" fmla="*/ 1090 w 1090"/>
                <a:gd name="T177" fmla="*/ 874 h 8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90" h="874">
                  <a:moveTo>
                    <a:pt x="607" y="150"/>
                  </a:moveTo>
                  <a:lnTo>
                    <a:pt x="623" y="83"/>
                  </a:lnTo>
                  <a:lnTo>
                    <a:pt x="599" y="17"/>
                  </a:lnTo>
                  <a:lnTo>
                    <a:pt x="540" y="0"/>
                  </a:lnTo>
                  <a:lnTo>
                    <a:pt x="490" y="33"/>
                  </a:lnTo>
                  <a:lnTo>
                    <a:pt x="482" y="83"/>
                  </a:lnTo>
                  <a:lnTo>
                    <a:pt x="449" y="91"/>
                  </a:lnTo>
                  <a:lnTo>
                    <a:pt x="416" y="67"/>
                  </a:lnTo>
                  <a:lnTo>
                    <a:pt x="357" y="91"/>
                  </a:lnTo>
                  <a:lnTo>
                    <a:pt x="357" y="133"/>
                  </a:lnTo>
                  <a:lnTo>
                    <a:pt x="333" y="175"/>
                  </a:lnTo>
                  <a:lnTo>
                    <a:pt x="299" y="150"/>
                  </a:lnTo>
                  <a:lnTo>
                    <a:pt x="258" y="166"/>
                  </a:lnTo>
                  <a:lnTo>
                    <a:pt x="233" y="200"/>
                  </a:lnTo>
                  <a:lnTo>
                    <a:pt x="241" y="241"/>
                  </a:lnTo>
                  <a:lnTo>
                    <a:pt x="241" y="266"/>
                  </a:lnTo>
                  <a:lnTo>
                    <a:pt x="191" y="258"/>
                  </a:lnTo>
                  <a:lnTo>
                    <a:pt x="158" y="299"/>
                  </a:lnTo>
                  <a:lnTo>
                    <a:pt x="166" y="349"/>
                  </a:lnTo>
                  <a:lnTo>
                    <a:pt x="133" y="366"/>
                  </a:lnTo>
                  <a:lnTo>
                    <a:pt x="91" y="424"/>
                  </a:lnTo>
                  <a:lnTo>
                    <a:pt x="83" y="449"/>
                  </a:lnTo>
                  <a:lnTo>
                    <a:pt x="108" y="466"/>
                  </a:lnTo>
                  <a:lnTo>
                    <a:pt x="58" y="515"/>
                  </a:lnTo>
                  <a:lnTo>
                    <a:pt x="0" y="590"/>
                  </a:lnTo>
                  <a:lnTo>
                    <a:pt x="0" y="640"/>
                  </a:lnTo>
                  <a:lnTo>
                    <a:pt x="58" y="673"/>
                  </a:lnTo>
                  <a:lnTo>
                    <a:pt x="133" y="657"/>
                  </a:lnTo>
                  <a:lnTo>
                    <a:pt x="191" y="524"/>
                  </a:lnTo>
                  <a:lnTo>
                    <a:pt x="274" y="382"/>
                  </a:lnTo>
                  <a:lnTo>
                    <a:pt x="341" y="324"/>
                  </a:lnTo>
                  <a:lnTo>
                    <a:pt x="382" y="333"/>
                  </a:lnTo>
                  <a:lnTo>
                    <a:pt x="416" y="449"/>
                  </a:lnTo>
                  <a:lnTo>
                    <a:pt x="424" y="624"/>
                  </a:lnTo>
                  <a:lnTo>
                    <a:pt x="482" y="649"/>
                  </a:lnTo>
                  <a:lnTo>
                    <a:pt x="540" y="582"/>
                  </a:lnTo>
                  <a:lnTo>
                    <a:pt x="632" y="557"/>
                  </a:lnTo>
                  <a:lnTo>
                    <a:pt x="748" y="657"/>
                  </a:lnTo>
                  <a:lnTo>
                    <a:pt x="740" y="698"/>
                  </a:lnTo>
                  <a:lnTo>
                    <a:pt x="1064" y="873"/>
                  </a:lnTo>
                  <a:lnTo>
                    <a:pt x="1089" y="856"/>
                  </a:lnTo>
                  <a:lnTo>
                    <a:pt x="973" y="806"/>
                  </a:lnTo>
                  <a:lnTo>
                    <a:pt x="939" y="782"/>
                  </a:lnTo>
                  <a:lnTo>
                    <a:pt x="781" y="690"/>
                  </a:lnTo>
                  <a:lnTo>
                    <a:pt x="781" y="632"/>
                  </a:lnTo>
                  <a:lnTo>
                    <a:pt x="657" y="565"/>
                  </a:lnTo>
                  <a:lnTo>
                    <a:pt x="640" y="532"/>
                  </a:lnTo>
                  <a:lnTo>
                    <a:pt x="574" y="540"/>
                  </a:lnTo>
                  <a:lnTo>
                    <a:pt x="515" y="565"/>
                  </a:lnTo>
                  <a:lnTo>
                    <a:pt x="474" y="599"/>
                  </a:lnTo>
                  <a:lnTo>
                    <a:pt x="449" y="599"/>
                  </a:lnTo>
                  <a:lnTo>
                    <a:pt x="449" y="524"/>
                  </a:lnTo>
                  <a:lnTo>
                    <a:pt x="441" y="407"/>
                  </a:lnTo>
                  <a:lnTo>
                    <a:pt x="407" y="308"/>
                  </a:lnTo>
                  <a:lnTo>
                    <a:pt x="399" y="258"/>
                  </a:lnTo>
                  <a:lnTo>
                    <a:pt x="432" y="208"/>
                  </a:lnTo>
                  <a:lnTo>
                    <a:pt x="515" y="166"/>
                  </a:lnTo>
                  <a:lnTo>
                    <a:pt x="599" y="150"/>
                  </a:lnTo>
                </a:path>
              </a:pathLst>
            </a:custGeom>
            <a:solidFill>
              <a:srgbClr val="FF2A3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smtClean="0">
                <a:solidFill>
                  <a:srgbClr val="FFFFFF"/>
                </a:solidFill>
                <a:latin typeface="Verdana" charset="0"/>
                <a:ea typeface="ＭＳ Ｐゴシック" charset="0"/>
              </a:endParaRPr>
            </a:p>
          </p:txBody>
        </p:sp>
        <p:sp>
          <p:nvSpPr>
            <p:cNvPr id="95241" name="Rectangle 9"/>
            <p:cNvSpPr>
              <a:spLocks noChangeArrowheads="1"/>
            </p:cNvSpPr>
            <p:nvPr/>
          </p:nvSpPr>
          <p:spPr bwMode="auto">
            <a:xfrm>
              <a:off x="408" y="1211"/>
              <a:ext cx="2246" cy="527"/>
            </a:xfrm>
            <a:prstGeom prst="rect">
              <a:avLst/>
            </a:prstGeom>
            <a:noFill/>
            <a:ln w="12700">
              <a:noFill/>
              <a:miter lim="800000"/>
              <a:headEnd/>
              <a:tailEnd/>
            </a:ln>
            <a:effectLst/>
          </p:spPr>
          <p:txBody>
            <a:bodyPr wrap="none" lIns="19050" tIns="28575" rIns="19050" bIns="28575"/>
            <a:lstStyle/>
            <a:p>
              <a:pPr defTabSz="950913" eaLnBrk="0" fontAlgn="base" hangingPunct="0">
                <a:lnSpc>
                  <a:spcPts val="3100"/>
                </a:lnSpc>
                <a:spcBef>
                  <a:spcPct val="0"/>
                </a:spcBef>
                <a:spcAft>
                  <a:spcPct val="0"/>
                </a:spcAft>
                <a:tabLst>
                  <a:tab pos="476250" algn="l"/>
                  <a:tab pos="950913" algn="l"/>
                  <a:tab pos="1427163" algn="l"/>
                </a:tabLst>
              </a:pPr>
              <a:r>
                <a:rPr lang="tr-TR" sz="3100" smtClean="0">
                  <a:solidFill>
                    <a:srgbClr val="FFFF00"/>
                  </a:solidFill>
                  <a:effectLst>
                    <a:outerShdw blurRad="38100" dist="38100" dir="2700000" algn="tl">
                      <a:srgbClr val="000000"/>
                    </a:outerShdw>
                  </a:effectLst>
                  <a:latin typeface="Arial Narrow" charset="0"/>
                  <a:ea typeface="ＭＳ Ｐゴシック" charset="0"/>
                </a:rPr>
                <a:t>Fiziksel faktörler</a:t>
              </a:r>
              <a:endParaRPr lang="en-US" sz="3100" smtClean="0">
                <a:solidFill>
                  <a:srgbClr val="FFFF00"/>
                </a:solidFill>
                <a:effectLst>
                  <a:outerShdw blurRad="38100" dist="38100" dir="2700000" algn="tl">
                    <a:srgbClr val="000000"/>
                  </a:outerShdw>
                </a:effectLst>
                <a:latin typeface="Arial Narrow" charset="0"/>
                <a:ea typeface="ＭＳ Ｐゴシック" charset="0"/>
              </a:endParaRPr>
            </a:p>
            <a:p>
              <a:pPr defTabSz="950913" eaLnBrk="0" fontAlgn="base" hangingPunct="0">
                <a:lnSpc>
                  <a:spcPts val="3100"/>
                </a:lnSpc>
                <a:spcBef>
                  <a:spcPct val="0"/>
                </a:spcBef>
                <a:spcAft>
                  <a:spcPct val="0"/>
                </a:spcAft>
                <a:tabLst>
                  <a:tab pos="476250" algn="l"/>
                  <a:tab pos="950913" algn="l"/>
                  <a:tab pos="1427163" algn="l"/>
                </a:tabLst>
              </a:pPr>
              <a:r>
                <a:rPr lang="en-US" sz="2100" smtClean="0">
                  <a:solidFill>
                    <a:srgbClr val="E3E3E3"/>
                  </a:solidFill>
                  <a:effectLst>
                    <a:outerShdw blurRad="38100" dist="38100" dir="2700000" algn="tl">
                      <a:srgbClr val="000000"/>
                    </a:outerShdw>
                  </a:effectLst>
                  <a:latin typeface="Arial Narrow" charset="0"/>
                  <a:ea typeface="ＭＳ Ｐゴシック" charset="0"/>
                </a:rPr>
                <a:t>amnioti</a:t>
              </a:r>
              <a:r>
                <a:rPr lang="tr-TR" sz="2100" smtClean="0">
                  <a:solidFill>
                    <a:srgbClr val="E3E3E3"/>
                  </a:solidFill>
                  <a:effectLst>
                    <a:outerShdw blurRad="38100" dist="38100" dir="2700000" algn="tl">
                      <a:srgbClr val="000000"/>
                    </a:outerShdw>
                  </a:effectLst>
                  <a:latin typeface="Arial Narrow" charset="0"/>
                  <a:ea typeface="ＭＳ Ｐゴシック" charset="0"/>
                </a:rPr>
                <a:t>k</a:t>
              </a:r>
              <a:r>
                <a:rPr lang="en-US" sz="2100" smtClean="0">
                  <a:solidFill>
                    <a:srgbClr val="E3E3E3"/>
                  </a:solidFill>
                  <a:effectLst>
                    <a:outerShdw blurRad="38100" dist="38100" dir="2700000" algn="tl">
                      <a:srgbClr val="000000"/>
                    </a:outerShdw>
                  </a:effectLst>
                  <a:latin typeface="Arial Narrow" charset="0"/>
                  <a:ea typeface="ＭＳ Ｐゴシック" charset="0"/>
                </a:rPr>
                <a:t> band</a:t>
              </a:r>
              <a:r>
                <a:rPr lang="tr-TR" sz="2100" smtClean="0">
                  <a:solidFill>
                    <a:srgbClr val="E3E3E3"/>
                  </a:solidFill>
                  <a:effectLst>
                    <a:outerShdw blurRad="38100" dist="38100" dir="2700000" algn="tl">
                      <a:srgbClr val="000000"/>
                    </a:outerShdw>
                  </a:effectLst>
                  <a:latin typeface="Arial Narrow" charset="0"/>
                  <a:ea typeface="ＭＳ Ｐゴシック" charset="0"/>
                </a:rPr>
                <a:t>ların sınırlaması</a:t>
              </a:r>
              <a:endParaRPr lang="en-US" sz="2100" smtClean="0">
                <a:solidFill>
                  <a:srgbClr val="E3E3E3"/>
                </a:solidFill>
                <a:effectLst>
                  <a:outerShdw blurRad="38100" dist="38100" dir="2700000" algn="tl">
                    <a:srgbClr val="000000"/>
                  </a:outerShdw>
                </a:effectLst>
                <a:latin typeface="Arial Narrow" charset="0"/>
                <a:ea typeface="ＭＳ Ｐゴシック" charset="0"/>
              </a:endParaRPr>
            </a:p>
          </p:txBody>
        </p:sp>
        <p:sp>
          <p:nvSpPr>
            <p:cNvPr id="95242" name="Rectangle 10"/>
            <p:cNvSpPr>
              <a:spLocks noChangeArrowheads="1"/>
            </p:cNvSpPr>
            <p:nvPr/>
          </p:nvSpPr>
          <p:spPr bwMode="auto">
            <a:xfrm>
              <a:off x="4401" y="922"/>
              <a:ext cx="1184" cy="336"/>
            </a:xfrm>
            <a:prstGeom prst="rect">
              <a:avLst/>
            </a:prstGeom>
            <a:noFill/>
            <a:ln w="12700">
              <a:noFill/>
              <a:miter lim="800000"/>
              <a:headEnd/>
              <a:tailEnd/>
            </a:ln>
            <a:effectLst/>
          </p:spPr>
          <p:txBody>
            <a:bodyPr wrap="none" lIns="19050" tIns="28575" rIns="19050" bIns="28575"/>
            <a:lstStyle/>
            <a:p>
              <a:pPr defTabSz="950913" eaLnBrk="0" fontAlgn="base" hangingPunct="0">
                <a:lnSpc>
                  <a:spcPts val="3100"/>
                </a:lnSpc>
                <a:spcBef>
                  <a:spcPct val="0"/>
                </a:spcBef>
                <a:spcAft>
                  <a:spcPct val="0"/>
                </a:spcAft>
                <a:tabLst>
                  <a:tab pos="476250" algn="l"/>
                  <a:tab pos="950913" algn="l"/>
                  <a:tab pos="1427163" algn="l"/>
                </a:tabLst>
                <a:defRPr/>
              </a:pPr>
              <a:r>
                <a:rPr lang="tr-TR" sz="3100">
                  <a:solidFill>
                    <a:srgbClr val="FFFF00"/>
                  </a:solidFill>
                  <a:effectLst>
                    <a:outerShdw blurRad="38100" dist="38100" dir="2700000" algn="tl">
                      <a:srgbClr val="000000"/>
                    </a:outerShdw>
                  </a:effectLst>
                  <a:latin typeface="Arial Narrow" pitchFamily="34" charset="0"/>
                  <a:ea typeface="ＭＳ Ｐゴシック" charset="0"/>
                </a:rPr>
                <a:t>Kimyasallar</a:t>
              </a:r>
              <a:endParaRPr lang="en-US" sz="3100">
                <a:solidFill>
                  <a:srgbClr val="FFFF00"/>
                </a:solidFill>
                <a:effectLst>
                  <a:outerShdw blurRad="38100" dist="38100" dir="2700000" algn="tl">
                    <a:srgbClr val="000000"/>
                  </a:outerShdw>
                </a:effectLst>
                <a:latin typeface="Arial Narrow" pitchFamily="34" charset="0"/>
                <a:ea typeface="ＭＳ Ｐゴシック" charset="0"/>
              </a:endParaRPr>
            </a:p>
          </p:txBody>
        </p:sp>
        <p:sp>
          <p:nvSpPr>
            <p:cNvPr id="95243" name="Rectangle 11"/>
            <p:cNvSpPr>
              <a:spLocks noChangeArrowheads="1"/>
            </p:cNvSpPr>
            <p:nvPr/>
          </p:nvSpPr>
          <p:spPr bwMode="auto">
            <a:xfrm>
              <a:off x="1025" y="1834"/>
              <a:ext cx="1373" cy="2287"/>
            </a:xfrm>
            <a:prstGeom prst="rect">
              <a:avLst/>
            </a:prstGeom>
            <a:noFill/>
            <a:ln w="12700">
              <a:noFill/>
              <a:miter lim="800000"/>
              <a:headEnd/>
              <a:tailEnd/>
            </a:ln>
            <a:effectLst/>
          </p:spPr>
          <p:txBody>
            <a:bodyPr wrap="none" lIns="19050" tIns="28575" rIns="19050" bIns="28575"/>
            <a:lstStyle/>
            <a:p>
              <a:pPr defTabSz="950913" eaLnBrk="0" fontAlgn="base" hangingPunct="0">
                <a:lnSpc>
                  <a:spcPct val="120000"/>
                </a:lnSpc>
                <a:spcBef>
                  <a:spcPct val="0"/>
                </a:spcBef>
                <a:spcAft>
                  <a:spcPct val="0"/>
                </a:spcAft>
                <a:tabLst>
                  <a:tab pos="476250" algn="l"/>
                  <a:tab pos="950913" algn="l"/>
                  <a:tab pos="1427163" algn="l"/>
                </a:tabLst>
              </a:pPr>
              <a:r>
                <a:rPr lang="tr-TR" sz="2700" smtClean="0">
                  <a:solidFill>
                    <a:srgbClr val="FFFF00"/>
                  </a:solidFill>
                  <a:effectLst>
                    <a:outerShdw blurRad="38100" dist="38100" dir="2700000" algn="tl">
                      <a:srgbClr val="000000"/>
                    </a:outerShdw>
                  </a:effectLst>
                  <a:latin typeface="Arial Narrow" charset="0"/>
                  <a:ea typeface="ＭＳ Ｐゴシック" charset="0"/>
                </a:rPr>
                <a:t>İlaçlar</a:t>
              </a:r>
              <a:endParaRPr lang="en-US" sz="2700" smtClean="0">
                <a:solidFill>
                  <a:srgbClr val="FFFF00"/>
                </a:solidFill>
                <a:effectLst>
                  <a:outerShdw blurRad="38100" dist="38100" dir="2700000" algn="tl">
                    <a:srgbClr val="000000"/>
                  </a:outerShdw>
                </a:effectLst>
                <a:latin typeface="Arial Narrow" charset="0"/>
                <a:ea typeface="ＭＳ Ｐゴシック" charset="0"/>
              </a:endParaRPr>
            </a:p>
            <a:p>
              <a:pPr defTabSz="950913" eaLnBrk="0" fontAlgn="base" hangingPunct="0">
                <a:lnSpc>
                  <a:spcPct val="120000"/>
                </a:lnSpc>
                <a:spcBef>
                  <a:spcPct val="0"/>
                </a:spcBef>
                <a:spcAft>
                  <a:spcPct val="0"/>
                </a:spcAft>
                <a:tabLst>
                  <a:tab pos="476250" algn="l"/>
                  <a:tab pos="950913" algn="l"/>
                  <a:tab pos="1427163" algn="l"/>
                </a:tabLst>
              </a:pPr>
              <a:r>
                <a:rPr lang="en-US" sz="2100" smtClean="0">
                  <a:solidFill>
                    <a:srgbClr val="E3E3E3"/>
                  </a:solidFill>
                  <a:effectLst>
                    <a:outerShdw blurRad="38100" dist="38100" dir="2700000" algn="tl">
                      <a:srgbClr val="000000"/>
                    </a:outerShdw>
                  </a:effectLst>
                  <a:latin typeface="Arial Narrow" charset="0"/>
                  <a:ea typeface="ＭＳ Ｐゴシック" charset="0"/>
                </a:rPr>
                <a:t>al</a:t>
              </a:r>
              <a:r>
                <a:rPr lang="tr-TR" sz="2100" smtClean="0">
                  <a:solidFill>
                    <a:srgbClr val="E3E3E3"/>
                  </a:solidFill>
                  <a:effectLst>
                    <a:outerShdw blurRad="38100" dist="38100" dir="2700000" algn="tl">
                      <a:srgbClr val="000000"/>
                    </a:outerShdw>
                  </a:effectLst>
                  <a:latin typeface="Arial Narrow" charset="0"/>
                  <a:ea typeface="ＭＳ Ｐゴシック" charset="0"/>
                </a:rPr>
                <a:t>k</a:t>
              </a:r>
              <a:r>
                <a:rPr lang="en-US" sz="2100" smtClean="0">
                  <a:solidFill>
                    <a:srgbClr val="E3E3E3"/>
                  </a:solidFill>
                  <a:effectLst>
                    <a:outerShdw blurRad="38100" dist="38100" dir="2700000" algn="tl">
                      <a:srgbClr val="000000"/>
                    </a:outerShdw>
                  </a:effectLst>
                  <a:latin typeface="Arial Narrow" charset="0"/>
                  <a:ea typeface="ＭＳ Ｐゴシック" charset="0"/>
                </a:rPr>
                <a:t>ol</a:t>
              </a:r>
            </a:p>
            <a:p>
              <a:pPr defTabSz="950913" eaLnBrk="0" fontAlgn="base" hangingPunct="0">
                <a:lnSpc>
                  <a:spcPct val="120000"/>
                </a:lnSpc>
                <a:spcBef>
                  <a:spcPct val="0"/>
                </a:spcBef>
                <a:spcAft>
                  <a:spcPct val="0"/>
                </a:spcAft>
                <a:tabLst>
                  <a:tab pos="476250" algn="l"/>
                  <a:tab pos="950913" algn="l"/>
                  <a:tab pos="1427163" algn="l"/>
                </a:tabLst>
              </a:pPr>
              <a:r>
                <a:rPr lang="tr-TR" sz="2100" smtClean="0">
                  <a:solidFill>
                    <a:srgbClr val="E3E3E3"/>
                  </a:solidFill>
                  <a:effectLst>
                    <a:outerShdw blurRad="38100" dist="38100" dir="2700000" algn="tl">
                      <a:srgbClr val="000000"/>
                    </a:outerShdw>
                  </a:effectLst>
                  <a:latin typeface="Arial Narrow" charset="0"/>
                  <a:ea typeface="ＭＳ Ｐゴシック" charset="0"/>
                </a:rPr>
                <a:t>s</a:t>
              </a:r>
              <a:r>
                <a:rPr lang="en-US" sz="2100" smtClean="0">
                  <a:solidFill>
                    <a:srgbClr val="E3E3E3"/>
                  </a:solidFill>
                  <a:effectLst>
                    <a:outerShdw blurRad="38100" dist="38100" dir="2700000" algn="tl">
                      <a:srgbClr val="000000"/>
                    </a:outerShdw>
                  </a:effectLst>
                  <a:latin typeface="Arial Narrow" charset="0"/>
                  <a:ea typeface="ＭＳ Ｐゴシック" charset="0"/>
                </a:rPr>
                <a:t>igar</a:t>
              </a:r>
              <a:r>
                <a:rPr lang="tr-TR" sz="2100" smtClean="0">
                  <a:solidFill>
                    <a:srgbClr val="E3E3E3"/>
                  </a:solidFill>
                  <a:effectLst>
                    <a:outerShdw blurRad="38100" dist="38100" dir="2700000" algn="tl">
                      <a:srgbClr val="000000"/>
                    </a:outerShdw>
                  </a:effectLst>
                  <a:latin typeface="Arial Narrow" charset="0"/>
                  <a:ea typeface="ＭＳ Ｐゴシック" charset="0"/>
                </a:rPr>
                <a:t>a</a:t>
              </a:r>
              <a:endParaRPr lang="en-US" sz="2100" smtClean="0">
                <a:solidFill>
                  <a:srgbClr val="E3E3E3"/>
                </a:solidFill>
                <a:effectLst>
                  <a:outerShdw blurRad="38100" dist="38100" dir="2700000" algn="tl">
                    <a:srgbClr val="000000"/>
                  </a:outerShdw>
                </a:effectLst>
                <a:latin typeface="Arial Narrow" charset="0"/>
                <a:ea typeface="ＭＳ Ｐゴシック" charset="0"/>
              </a:endParaRPr>
            </a:p>
            <a:p>
              <a:pPr defTabSz="950913" eaLnBrk="0" fontAlgn="base" hangingPunct="0">
                <a:lnSpc>
                  <a:spcPct val="120000"/>
                </a:lnSpc>
                <a:spcBef>
                  <a:spcPct val="0"/>
                </a:spcBef>
                <a:spcAft>
                  <a:spcPct val="0"/>
                </a:spcAft>
                <a:tabLst>
                  <a:tab pos="476250" algn="l"/>
                  <a:tab pos="950913" algn="l"/>
                  <a:tab pos="1427163" algn="l"/>
                </a:tabLst>
              </a:pPr>
              <a:r>
                <a:rPr lang="tr-TR" sz="2100" smtClean="0">
                  <a:solidFill>
                    <a:srgbClr val="E3E3E3"/>
                  </a:solidFill>
                  <a:effectLst>
                    <a:outerShdw blurRad="38100" dist="38100" dir="2700000" algn="tl">
                      <a:srgbClr val="000000"/>
                    </a:outerShdw>
                  </a:effectLst>
                  <a:latin typeface="Arial Narrow" charset="0"/>
                  <a:ea typeface="ＭＳ Ｐゴシック" charset="0"/>
                </a:rPr>
                <a:t>k</a:t>
              </a:r>
              <a:r>
                <a:rPr lang="en-US" sz="2100" smtClean="0">
                  <a:solidFill>
                    <a:srgbClr val="E3E3E3"/>
                  </a:solidFill>
                  <a:effectLst>
                    <a:outerShdw blurRad="38100" dist="38100" dir="2700000" algn="tl">
                      <a:srgbClr val="000000"/>
                    </a:outerShdw>
                  </a:effectLst>
                  <a:latin typeface="Arial Narrow" charset="0"/>
                  <a:ea typeface="ＭＳ Ｐゴシック" charset="0"/>
                </a:rPr>
                <a:t>o</a:t>
              </a:r>
              <a:r>
                <a:rPr lang="tr-TR" sz="2100" smtClean="0">
                  <a:solidFill>
                    <a:srgbClr val="E3E3E3"/>
                  </a:solidFill>
                  <a:effectLst>
                    <a:outerShdw blurRad="38100" dist="38100" dir="2700000" algn="tl">
                      <a:srgbClr val="000000"/>
                    </a:outerShdw>
                  </a:effectLst>
                  <a:latin typeface="Arial Narrow" charset="0"/>
                  <a:ea typeface="ＭＳ Ｐゴシック" charset="0"/>
                </a:rPr>
                <a:t>k</a:t>
              </a:r>
              <a:r>
                <a:rPr lang="en-US" sz="2100" smtClean="0">
                  <a:solidFill>
                    <a:srgbClr val="E3E3E3"/>
                  </a:solidFill>
                  <a:effectLst>
                    <a:outerShdw blurRad="38100" dist="38100" dir="2700000" algn="tl">
                      <a:srgbClr val="000000"/>
                    </a:outerShdw>
                  </a:effectLst>
                  <a:latin typeface="Arial Narrow" charset="0"/>
                  <a:ea typeface="ＭＳ Ｐゴシック" charset="0"/>
                </a:rPr>
                <a:t>ain</a:t>
              </a:r>
            </a:p>
            <a:p>
              <a:pPr defTabSz="950913" eaLnBrk="0" fontAlgn="base" hangingPunct="0">
                <a:lnSpc>
                  <a:spcPct val="120000"/>
                </a:lnSpc>
                <a:spcBef>
                  <a:spcPct val="0"/>
                </a:spcBef>
                <a:spcAft>
                  <a:spcPct val="0"/>
                </a:spcAft>
                <a:tabLst>
                  <a:tab pos="476250" algn="l"/>
                  <a:tab pos="950913" algn="l"/>
                  <a:tab pos="1427163" algn="l"/>
                </a:tabLst>
              </a:pPr>
              <a:r>
                <a:rPr lang="tr-TR" sz="2100" smtClean="0">
                  <a:solidFill>
                    <a:srgbClr val="E3E3E3"/>
                  </a:solidFill>
                  <a:effectLst>
                    <a:outerShdw blurRad="38100" dist="38100" dir="2700000" algn="tl">
                      <a:srgbClr val="000000"/>
                    </a:outerShdw>
                  </a:effectLst>
                  <a:latin typeface="Arial Narrow" charset="0"/>
                  <a:ea typeface="ＭＳ Ｐゴシック" charset="0"/>
                </a:rPr>
                <a:t>f</a:t>
              </a:r>
              <a:r>
                <a:rPr lang="en-US" sz="2100" smtClean="0">
                  <a:solidFill>
                    <a:srgbClr val="E3E3E3"/>
                  </a:solidFill>
                  <a:effectLst>
                    <a:outerShdw blurRad="38100" dist="38100" dir="2700000" algn="tl">
                      <a:srgbClr val="000000"/>
                    </a:outerShdw>
                  </a:effectLst>
                  <a:latin typeface="Arial Narrow" charset="0"/>
                  <a:ea typeface="ＭＳ Ｐゴシック" charset="0"/>
                </a:rPr>
                <a:t>en</a:t>
              </a:r>
              <a:r>
                <a:rPr lang="tr-TR" sz="2100" smtClean="0">
                  <a:solidFill>
                    <a:srgbClr val="E3E3E3"/>
                  </a:solidFill>
                  <a:effectLst>
                    <a:outerShdw blurRad="38100" dist="38100" dir="2700000" algn="tl">
                      <a:srgbClr val="000000"/>
                    </a:outerShdw>
                  </a:effectLst>
                  <a:latin typeface="Arial Narrow" charset="0"/>
                  <a:ea typeface="ＭＳ Ｐゴシック" charset="0"/>
                </a:rPr>
                <a:t>i</a:t>
              </a:r>
              <a:r>
                <a:rPr lang="en-US" sz="2100" smtClean="0">
                  <a:solidFill>
                    <a:srgbClr val="E3E3E3"/>
                  </a:solidFill>
                  <a:effectLst>
                    <a:outerShdw blurRad="38100" dist="38100" dir="2700000" algn="tl">
                      <a:srgbClr val="000000"/>
                    </a:outerShdw>
                  </a:effectLst>
                  <a:latin typeface="Arial Narrow" charset="0"/>
                  <a:ea typeface="ＭＳ Ｐゴシック" charset="0"/>
                </a:rPr>
                <a:t>toin</a:t>
              </a:r>
            </a:p>
            <a:p>
              <a:pPr defTabSz="950913" eaLnBrk="0" fontAlgn="base" hangingPunct="0">
                <a:lnSpc>
                  <a:spcPct val="120000"/>
                </a:lnSpc>
                <a:spcBef>
                  <a:spcPct val="0"/>
                </a:spcBef>
                <a:spcAft>
                  <a:spcPct val="0"/>
                </a:spcAft>
                <a:tabLst>
                  <a:tab pos="476250" algn="l"/>
                  <a:tab pos="950913" algn="l"/>
                  <a:tab pos="1427163" algn="l"/>
                </a:tabLst>
              </a:pPr>
              <a:r>
                <a:rPr lang="en-US" sz="2100" smtClean="0">
                  <a:solidFill>
                    <a:srgbClr val="E3E3E3"/>
                  </a:solidFill>
                  <a:effectLst>
                    <a:outerShdw blurRad="38100" dist="38100" dir="2700000" algn="tl">
                      <a:srgbClr val="000000"/>
                    </a:outerShdw>
                  </a:effectLst>
                  <a:latin typeface="Arial Narrow" charset="0"/>
                  <a:ea typeface="ＭＳ Ｐゴシック" charset="0"/>
                </a:rPr>
                <a:t>talidomid</a:t>
              </a:r>
            </a:p>
            <a:p>
              <a:pPr defTabSz="950913" eaLnBrk="0" fontAlgn="base" hangingPunct="0">
                <a:lnSpc>
                  <a:spcPct val="120000"/>
                </a:lnSpc>
                <a:spcBef>
                  <a:spcPct val="0"/>
                </a:spcBef>
                <a:spcAft>
                  <a:spcPct val="0"/>
                </a:spcAft>
                <a:tabLst>
                  <a:tab pos="476250" algn="l"/>
                  <a:tab pos="950913" algn="l"/>
                  <a:tab pos="1427163" algn="l"/>
                </a:tabLst>
              </a:pPr>
              <a:r>
                <a:rPr lang="en-US" sz="2100" smtClean="0">
                  <a:solidFill>
                    <a:srgbClr val="E3E3E3"/>
                  </a:solidFill>
                  <a:effectLst>
                    <a:outerShdw blurRad="38100" dist="38100" dir="2700000" algn="tl">
                      <a:srgbClr val="000000"/>
                    </a:outerShdw>
                  </a:effectLst>
                  <a:latin typeface="Arial Narrow" charset="0"/>
                  <a:ea typeface="ＭＳ Ｐゴシック" charset="0"/>
                </a:rPr>
                <a:t>retinoi</a:t>
              </a:r>
              <a:r>
                <a:rPr lang="tr-TR" sz="2100" smtClean="0">
                  <a:solidFill>
                    <a:srgbClr val="E3E3E3"/>
                  </a:solidFill>
                  <a:effectLst>
                    <a:outerShdw blurRad="38100" dist="38100" dir="2700000" algn="tl">
                      <a:srgbClr val="000000"/>
                    </a:outerShdw>
                  </a:effectLst>
                  <a:latin typeface="Arial Narrow" charset="0"/>
                  <a:ea typeface="ＭＳ Ｐゴシック" charset="0"/>
                </a:rPr>
                <a:t>k</a:t>
              </a:r>
              <a:r>
                <a:rPr lang="en-US" sz="2100" smtClean="0">
                  <a:solidFill>
                    <a:srgbClr val="E3E3E3"/>
                  </a:solidFill>
                  <a:effectLst>
                    <a:outerShdw blurRad="38100" dist="38100" dir="2700000" algn="tl">
                      <a:srgbClr val="000000"/>
                    </a:outerShdw>
                  </a:effectLst>
                  <a:latin typeface="Arial Narrow" charset="0"/>
                  <a:ea typeface="ＭＳ Ｐゴシック" charset="0"/>
                </a:rPr>
                <a:t> a</a:t>
              </a:r>
              <a:r>
                <a:rPr lang="tr-TR" sz="2100" smtClean="0">
                  <a:solidFill>
                    <a:srgbClr val="E3E3E3"/>
                  </a:solidFill>
                  <a:effectLst>
                    <a:outerShdw blurRad="38100" dist="38100" dir="2700000" algn="tl">
                      <a:srgbClr val="000000"/>
                    </a:outerShdw>
                  </a:effectLst>
                  <a:latin typeface="Arial Narrow" charset="0"/>
                  <a:ea typeface="ＭＳ Ｐゴシック" charset="0"/>
                </a:rPr>
                <a:t>s</a:t>
              </a:r>
              <a:r>
                <a:rPr lang="en-US" sz="2100" smtClean="0">
                  <a:solidFill>
                    <a:srgbClr val="E3E3E3"/>
                  </a:solidFill>
                  <a:effectLst>
                    <a:outerShdw blurRad="38100" dist="38100" dir="2700000" algn="tl">
                      <a:srgbClr val="000000"/>
                    </a:outerShdw>
                  </a:effectLst>
                  <a:latin typeface="Arial Narrow" charset="0"/>
                  <a:ea typeface="ＭＳ Ｐゴシック" charset="0"/>
                </a:rPr>
                <a:t>i</a:t>
              </a:r>
              <a:r>
                <a:rPr lang="tr-TR" sz="2100" smtClean="0">
                  <a:solidFill>
                    <a:srgbClr val="E3E3E3"/>
                  </a:solidFill>
                  <a:effectLst>
                    <a:outerShdw blurRad="38100" dist="38100" dir="2700000" algn="tl">
                      <a:srgbClr val="000000"/>
                    </a:outerShdw>
                  </a:effectLst>
                  <a:latin typeface="Arial Narrow" charset="0"/>
                  <a:ea typeface="ＭＳ Ｐゴシック" charset="0"/>
                </a:rPr>
                <a:t>t</a:t>
              </a:r>
              <a:endParaRPr lang="en-US" sz="2100" smtClean="0">
                <a:solidFill>
                  <a:srgbClr val="E3E3E3"/>
                </a:solidFill>
                <a:effectLst>
                  <a:outerShdw blurRad="38100" dist="38100" dir="2700000" algn="tl">
                    <a:srgbClr val="000000"/>
                  </a:outerShdw>
                </a:effectLst>
                <a:latin typeface="Arial Narrow" charset="0"/>
                <a:ea typeface="ＭＳ Ｐゴシック" charset="0"/>
              </a:endParaRPr>
            </a:p>
            <a:p>
              <a:pPr defTabSz="950913" eaLnBrk="0" fontAlgn="base" hangingPunct="0">
                <a:lnSpc>
                  <a:spcPct val="120000"/>
                </a:lnSpc>
                <a:spcBef>
                  <a:spcPct val="0"/>
                </a:spcBef>
                <a:spcAft>
                  <a:spcPct val="0"/>
                </a:spcAft>
                <a:tabLst>
                  <a:tab pos="476250" algn="l"/>
                  <a:tab pos="950913" algn="l"/>
                  <a:tab pos="1427163" algn="l"/>
                </a:tabLst>
              </a:pPr>
              <a:r>
                <a:rPr lang="en-US" sz="2100" smtClean="0">
                  <a:solidFill>
                    <a:srgbClr val="E3E3E3"/>
                  </a:solidFill>
                  <a:effectLst>
                    <a:outerShdw blurRad="38100" dist="38100" dir="2700000" algn="tl">
                      <a:srgbClr val="000000"/>
                    </a:outerShdw>
                  </a:effectLst>
                  <a:latin typeface="Arial Narrow" charset="0"/>
                  <a:ea typeface="ＭＳ Ｐゴシック" charset="0"/>
                </a:rPr>
                <a:t>valproi</a:t>
              </a:r>
              <a:r>
                <a:rPr lang="tr-TR" sz="2100" smtClean="0">
                  <a:solidFill>
                    <a:srgbClr val="E3E3E3"/>
                  </a:solidFill>
                  <a:effectLst>
                    <a:outerShdw blurRad="38100" dist="38100" dir="2700000" algn="tl">
                      <a:srgbClr val="000000"/>
                    </a:outerShdw>
                  </a:effectLst>
                  <a:latin typeface="Arial Narrow" charset="0"/>
                  <a:ea typeface="ＭＳ Ｐゴシック" charset="0"/>
                </a:rPr>
                <a:t>k</a:t>
              </a:r>
              <a:r>
                <a:rPr lang="en-US" sz="2100" smtClean="0">
                  <a:solidFill>
                    <a:srgbClr val="E3E3E3"/>
                  </a:solidFill>
                  <a:effectLst>
                    <a:outerShdw blurRad="38100" dist="38100" dir="2700000" algn="tl">
                      <a:srgbClr val="000000"/>
                    </a:outerShdw>
                  </a:effectLst>
                  <a:latin typeface="Arial Narrow" charset="0"/>
                  <a:ea typeface="ＭＳ Ｐゴシック" charset="0"/>
                </a:rPr>
                <a:t> a</a:t>
              </a:r>
              <a:r>
                <a:rPr lang="tr-TR" sz="2100" smtClean="0">
                  <a:solidFill>
                    <a:srgbClr val="E3E3E3"/>
                  </a:solidFill>
                  <a:effectLst>
                    <a:outerShdw blurRad="38100" dist="38100" dir="2700000" algn="tl">
                      <a:srgbClr val="000000"/>
                    </a:outerShdw>
                  </a:effectLst>
                  <a:latin typeface="Arial Narrow" charset="0"/>
                  <a:ea typeface="ＭＳ Ｐゴシック" charset="0"/>
                </a:rPr>
                <a:t>s</a:t>
              </a:r>
              <a:r>
                <a:rPr lang="en-US" sz="2100" smtClean="0">
                  <a:solidFill>
                    <a:srgbClr val="E3E3E3"/>
                  </a:solidFill>
                  <a:effectLst>
                    <a:outerShdw blurRad="38100" dist="38100" dir="2700000" algn="tl">
                      <a:srgbClr val="000000"/>
                    </a:outerShdw>
                  </a:effectLst>
                  <a:latin typeface="Arial Narrow" charset="0"/>
                  <a:ea typeface="ＭＳ Ｐゴシック" charset="0"/>
                </a:rPr>
                <a:t>i</a:t>
              </a:r>
              <a:r>
                <a:rPr lang="tr-TR" sz="2100" smtClean="0">
                  <a:solidFill>
                    <a:srgbClr val="E3E3E3"/>
                  </a:solidFill>
                  <a:effectLst>
                    <a:outerShdw blurRad="38100" dist="38100" dir="2700000" algn="tl">
                      <a:srgbClr val="000000"/>
                    </a:outerShdw>
                  </a:effectLst>
                  <a:latin typeface="Arial Narrow" charset="0"/>
                  <a:ea typeface="ＭＳ Ｐゴシック" charset="0"/>
                </a:rPr>
                <a:t>t</a:t>
              </a:r>
              <a:endParaRPr lang="en-US" sz="2100" smtClean="0">
                <a:solidFill>
                  <a:srgbClr val="E3E3E3"/>
                </a:solidFill>
                <a:effectLst>
                  <a:outerShdw blurRad="38100" dist="38100" dir="2700000" algn="tl">
                    <a:srgbClr val="000000"/>
                  </a:outerShdw>
                </a:effectLst>
                <a:latin typeface="Arial Narrow" charset="0"/>
                <a:ea typeface="ＭＳ Ｐゴシック" charset="0"/>
              </a:endParaRPr>
            </a:p>
            <a:p>
              <a:pPr defTabSz="950913" eaLnBrk="0" fontAlgn="base" hangingPunct="0">
                <a:lnSpc>
                  <a:spcPct val="120000"/>
                </a:lnSpc>
                <a:spcBef>
                  <a:spcPct val="0"/>
                </a:spcBef>
                <a:spcAft>
                  <a:spcPct val="0"/>
                </a:spcAft>
                <a:tabLst>
                  <a:tab pos="476250" algn="l"/>
                  <a:tab pos="950913" algn="l"/>
                  <a:tab pos="1427163" algn="l"/>
                </a:tabLst>
              </a:pPr>
              <a:r>
                <a:rPr lang="en-US" sz="2100" smtClean="0">
                  <a:solidFill>
                    <a:srgbClr val="E3E3E3"/>
                  </a:solidFill>
                  <a:effectLst>
                    <a:outerShdw blurRad="38100" dist="38100" dir="2700000" algn="tl">
                      <a:srgbClr val="000000"/>
                    </a:outerShdw>
                  </a:effectLst>
                  <a:latin typeface="Arial Narrow" charset="0"/>
                  <a:ea typeface="ＭＳ Ｐゴシック" charset="0"/>
                </a:rPr>
                <a:t>anti</a:t>
              </a:r>
              <a:r>
                <a:rPr lang="tr-TR" sz="2100" smtClean="0">
                  <a:solidFill>
                    <a:srgbClr val="E3E3E3"/>
                  </a:solidFill>
                  <a:effectLst>
                    <a:outerShdw blurRad="38100" dist="38100" dir="2700000" algn="tl">
                      <a:srgbClr val="000000"/>
                    </a:outerShdw>
                  </a:effectLst>
                  <a:latin typeface="Arial Narrow" charset="0"/>
                  <a:ea typeface="ＭＳ Ｐゴシック" charset="0"/>
                </a:rPr>
                <a:t>k</a:t>
              </a:r>
              <a:r>
                <a:rPr lang="en-US" sz="2100" smtClean="0">
                  <a:solidFill>
                    <a:srgbClr val="E3E3E3"/>
                  </a:solidFill>
                  <a:effectLst>
                    <a:outerShdw blurRad="38100" dist="38100" dir="2700000" algn="tl">
                      <a:srgbClr val="000000"/>
                    </a:outerShdw>
                  </a:effectLst>
                  <a:latin typeface="Arial Narrow" charset="0"/>
                  <a:ea typeface="ＭＳ Ｐゴシック" charset="0"/>
                </a:rPr>
                <a:t>oag</a:t>
              </a:r>
              <a:r>
                <a:rPr lang="tr-TR" sz="2100" smtClean="0">
                  <a:solidFill>
                    <a:srgbClr val="E3E3E3"/>
                  </a:solidFill>
                  <a:effectLst>
                    <a:outerShdw blurRad="38100" dist="38100" dir="2700000" algn="tl">
                      <a:srgbClr val="000000"/>
                    </a:outerShdw>
                  </a:effectLst>
                  <a:latin typeface="Arial Narrow" charset="0"/>
                  <a:ea typeface="ＭＳ Ｐゴシック" charset="0"/>
                </a:rPr>
                <a:t>ü</a:t>
              </a:r>
              <a:r>
                <a:rPr lang="en-US" sz="2100" smtClean="0">
                  <a:solidFill>
                    <a:srgbClr val="E3E3E3"/>
                  </a:solidFill>
                  <a:effectLst>
                    <a:outerShdw blurRad="38100" dist="38100" dir="2700000" algn="tl">
                      <a:srgbClr val="000000"/>
                    </a:outerShdw>
                  </a:effectLst>
                  <a:latin typeface="Arial Narrow" charset="0"/>
                  <a:ea typeface="ＭＳ Ｐゴシック" charset="0"/>
                </a:rPr>
                <a:t>lan</a:t>
              </a:r>
              <a:r>
                <a:rPr lang="tr-TR" sz="2100" smtClean="0">
                  <a:solidFill>
                    <a:srgbClr val="E3E3E3"/>
                  </a:solidFill>
                  <a:effectLst>
                    <a:outerShdw blurRad="38100" dist="38100" dir="2700000" algn="tl">
                      <a:srgbClr val="000000"/>
                    </a:outerShdw>
                  </a:effectLst>
                  <a:latin typeface="Arial Narrow" charset="0"/>
                  <a:ea typeface="ＭＳ Ｐゴシック" charset="0"/>
                </a:rPr>
                <a:t>lar</a:t>
              </a:r>
              <a:endParaRPr lang="en-US" sz="2100" smtClean="0">
                <a:solidFill>
                  <a:srgbClr val="E3E3E3"/>
                </a:solidFill>
                <a:effectLst>
                  <a:outerShdw blurRad="38100" dist="38100" dir="2700000" algn="tl">
                    <a:srgbClr val="000000"/>
                  </a:outerShdw>
                </a:effectLst>
                <a:latin typeface="Arial Narrow" charset="0"/>
                <a:ea typeface="ＭＳ Ｐゴシック" charset="0"/>
              </a:endParaRPr>
            </a:p>
          </p:txBody>
        </p:sp>
        <p:sp>
          <p:nvSpPr>
            <p:cNvPr id="95244" name="Rectangle 12"/>
            <p:cNvSpPr>
              <a:spLocks noChangeArrowheads="1"/>
            </p:cNvSpPr>
            <p:nvPr/>
          </p:nvSpPr>
          <p:spPr bwMode="auto">
            <a:xfrm>
              <a:off x="4769" y="1450"/>
              <a:ext cx="1128" cy="336"/>
            </a:xfrm>
            <a:prstGeom prst="rect">
              <a:avLst/>
            </a:prstGeom>
            <a:noFill/>
            <a:ln w="12700">
              <a:noFill/>
              <a:miter lim="800000"/>
              <a:headEnd/>
              <a:tailEnd/>
            </a:ln>
            <a:effectLst/>
          </p:spPr>
          <p:txBody>
            <a:bodyPr wrap="none" lIns="19050" tIns="28575" rIns="19050" bIns="28575"/>
            <a:lstStyle/>
            <a:p>
              <a:pPr defTabSz="950913" eaLnBrk="0" fontAlgn="base" hangingPunct="0">
                <a:lnSpc>
                  <a:spcPts val="3100"/>
                </a:lnSpc>
                <a:spcBef>
                  <a:spcPct val="0"/>
                </a:spcBef>
                <a:spcAft>
                  <a:spcPct val="0"/>
                </a:spcAft>
                <a:tabLst>
                  <a:tab pos="476250" algn="l"/>
                  <a:tab pos="950913" algn="l"/>
                  <a:tab pos="1427163" algn="l"/>
                </a:tabLst>
                <a:defRPr/>
              </a:pPr>
              <a:r>
                <a:rPr lang="en-US" sz="3100">
                  <a:solidFill>
                    <a:srgbClr val="FFFF00"/>
                  </a:solidFill>
                  <a:effectLst>
                    <a:outerShdw blurRad="38100" dist="38100" dir="2700000" algn="tl">
                      <a:srgbClr val="000000"/>
                    </a:outerShdw>
                  </a:effectLst>
                  <a:latin typeface="Arial Narrow" pitchFamily="34" charset="0"/>
                  <a:ea typeface="ＭＳ Ｐゴシック" charset="0"/>
                </a:rPr>
                <a:t>Rad</a:t>
              </a:r>
              <a:r>
                <a:rPr lang="tr-TR" sz="3100">
                  <a:solidFill>
                    <a:srgbClr val="FFFF00"/>
                  </a:solidFill>
                  <a:effectLst>
                    <a:outerShdw blurRad="38100" dist="38100" dir="2700000" algn="tl">
                      <a:srgbClr val="000000"/>
                    </a:outerShdw>
                  </a:effectLst>
                  <a:latin typeface="Arial Narrow" pitchFamily="34" charset="0"/>
                  <a:ea typeface="ＭＳ Ｐゴシック" charset="0"/>
                </a:rPr>
                <a:t>yasyon</a:t>
              </a:r>
              <a:endParaRPr lang="en-US" sz="3100">
                <a:solidFill>
                  <a:srgbClr val="FFFF00"/>
                </a:solidFill>
                <a:effectLst>
                  <a:outerShdw blurRad="38100" dist="38100" dir="2700000" algn="tl">
                    <a:srgbClr val="000000"/>
                  </a:outerShdw>
                </a:effectLst>
                <a:latin typeface="Arial Narrow" pitchFamily="34" charset="0"/>
                <a:ea typeface="ＭＳ Ｐゴシック" charset="0"/>
              </a:endParaRPr>
            </a:p>
          </p:txBody>
        </p:sp>
        <p:sp>
          <p:nvSpPr>
            <p:cNvPr id="95245" name="Rectangle 13"/>
            <p:cNvSpPr>
              <a:spLocks noChangeArrowheads="1"/>
            </p:cNvSpPr>
            <p:nvPr/>
          </p:nvSpPr>
          <p:spPr bwMode="auto">
            <a:xfrm>
              <a:off x="4854" y="2177"/>
              <a:ext cx="1218" cy="1797"/>
            </a:xfrm>
            <a:prstGeom prst="rect">
              <a:avLst/>
            </a:prstGeom>
            <a:noFill/>
            <a:ln w="12700">
              <a:noFill/>
              <a:miter lim="800000"/>
              <a:headEnd/>
              <a:tailEnd/>
            </a:ln>
            <a:effectLst/>
          </p:spPr>
          <p:txBody>
            <a:bodyPr wrap="none" lIns="19050" tIns="28575" rIns="19050" bIns="28575"/>
            <a:lstStyle/>
            <a:p>
              <a:pPr defTabSz="950913" eaLnBrk="0" fontAlgn="base" hangingPunct="0">
                <a:lnSpc>
                  <a:spcPct val="120000"/>
                </a:lnSpc>
                <a:spcBef>
                  <a:spcPct val="0"/>
                </a:spcBef>
                <a:spcAft>
                  <a:spcPct val="0"/>
                </a:spcAft>
                <a:tabLst>
                  <a:tab pos="476250" algn="l"/>
                  <a:tab pos="950913" algn="l"/>
                  <a:tab pos="1427163" algn="l"/>
                </a:tabLst>
              </a:pPr>
              <a:r>
                <a:rPr lang="tr-TR" sz="2700" smtClean="0">
                  <a:solidFill>
                    <a:srgbClr val="FFFF00"/>
                  </a:solidFill>
                  <a:effectLst>
                    <a:outerShdw blurRad="38100" dist="38100" dir="2700000" algn="tl">
                      <a:srgbClr val="000000"/>
                    </a:outerShdw>
                  </a:effectLst>
                  <a:latin typeface="Arial Narrow" charset="0"/>
                  <a:ea typeface="ＭＳ Ｐゴシック" charset="0"/>
                </a:rPr>
                <a:t>Enfeksiyonlar</a:t>
              </a:r>
              <a:endParaRPr lang="en-US" sz="2700" smtClean="0">
                <a:solidFill>
                  <a:srgbClr val="FFFF00"/>
                </a:solidFill>
                <a:effectLst>
                  <a:outerShdw blurRad="38100" dist="38100" dir="2700000" algn="tl">
                    <a:srgbClr val="000000"/>
                  </a:outerShdw>
                </a:effectLst>
                <a:latin typeface="Arial Narrow" charset="0"/>
                <a:ea typeface="ＭＳ Ｐゴシック" charset="0"/>
              </a:endParaRPr>
            </a:p>
            <a:p>
              <a:pPr defTabSz="950913" eaLnBrk="0" fontAlgn="base" hangingPunct="0">
                <a:lnSpc>
                  <a:spcPct val="120000"/>
                </a:lnSpc>
                <a:spcBef>
                  <a:spcPct val="0"/>
                </a:spcBef>
                <a:spcAft>
                  <a:spcPct val="0"/>
                </a:spcAft>
                <a:tabLst>
                  <a:tab pos="476250" algn="l"/>
                  <a:tab pos="950913" algn="l"/>
                  <a:tab pos="1427163" algn="l"/>
                </a:tabLst>
              </a:pPr>
              <a:r>
                <a:rPr lang="en-US" sz="2100" smtClean="0">
                  <a:solidFill>
                    <a:srgbClr val="E3E3E3"/>
                  </a:solidFill>
                  <a:effectLst>
                    <a:outerShdw blurRad="38100" dist="38100" dir="2700000" algn="tl">
                      <a:srgbClr val="000000"/>
                    </a:outerShdw>
                  </a:effectLst>
                  <a:latin typeface="Arial Narrow" charset="0"/>
                  <a:ea typeface="ＭＳ Ｐゴシック" charset="0"/>
                </a:rPr>
                <a:t>rubella virus</a:t>
              </a:r>
            </a:p>
            <a:p>
              <a:pPr defTabSz="950913" eaLnBrk="0" fontAlgn="base" hangingPunct="0">
                <a:lnSpc>
                  <a:spcPct val="120000"/>
                </a:lnSpc>
                <a:spcBef>
                  <a:spcPct val="0"/>
                </a:spcBef>
                <a:spcAft>
                  <a:spcPct val="0"/>
                </a:spcAft>
                <a:tabLst>
                  <a:tab pos="476250" algn="l"/>
                  <a:tab pos="950913" algn="l"/>
                  <a:tab pos="1427163" algn="l"/>
                </a:tabLst>
              </a:pPr>
              <a:r>
                <a:rPr lang="en-US" sz="2100" smtClean="0">
                  <a:solidFill>
                    <a:srgbClr val="E3E3E3"/>
                  </a:solidFill>
                  <a:effectLst>
                    <a:outerShdw blurRad="38100" dist="38100" dir="2700000" algn="tl">
                      <a:srgbClr val="000000"/>
                    </a:outerShdw>
                  </a:effectLst>
                  <a:latin typeface="Arial Narrow" charset="0"/>
                  <a:ea typeface="ＭＳ Ｐゴシック" charset="0"/>
                </a:rPr>
                <a:t>herpes virus</a:t>
              </a:r>
            </a:p>
            <a:p>
              <a:pPr defTabSz="950913" eaLnBrk="0" fontAlgn="base" hangingPunct="0">
                <a:lnSpc>
                  <a:spcPct val="120000"/>
                </a:lnSpc>
                <a:spcBef>
                  <a:spcPct val="0"/>
                </a:spcBef>
                <a:spcAft>
                  <a:spcPct val="0"/>
                </a:spcAft>
                <a:tabLst>
                  <a:tab pos="476250" algn="l"/>
                  <a:tab pos="950913" algn="l"/>
                  <a:tab pos="1427163" algn="l"/>
                </a:tabLst>
              </a:pPr>
              <a:r>
                <a:rPr lang="en-US" sz="2100" smtClean="0">
                  <a:solidFill>
                    <a:srgbClr val="E3E3E3"/>
                  </a:solidFill>
                  <a:effectLst>
                    <a:outerShdw blurRad="38100" dist="38100" dir="2700000" algn="tl">
                      <a:srgbClr val="000000"/>
                    </a:outerShdw>
                  </a:effectLst>
                  <a:latin typeface="Arial Narrow" charset="0"/>
                  <a:ea typeface="ＭＳ Ｐゴシック" charset="0"/>
                </a:rPr>
                <a:t>si</a:t>
              </a:r>
              <a:r>
                <a:rPr lang="tr-TR" sz="2100" smtClean="0">
                  <a:solidFill>
                    <a:srgbClr val="E3E3E3"/>
                  </a:solidFill>
                  <a:effectLst>
                    <a:outerShdw blurRad="38100" dist="38100" dir="2700000" algn="tl">
                      <a:srgbClr val="000000"/>
                    </a:outerShdw>
                  </a:effectLst>
                  <a:latin typeface="Arial Narrow" charset="0"/>
                  <a:ea typeface="ＭＳ Ｐゴシック" charset="0"/>
                </a:rPr>
                <a:t>fi</a:t>
              </a:r>
              <a:r>
                <a:rPr lang="en-US" sz="2100" smtClean="0">
                  <a:solidFill>
                    <a:srgbClr val="E3E3E3"/>
                  </a:solidFill>
                  <a:effectLst>
                    <a:outerShdw blurRad="38100" dist="38100" dir="2700000" algn="tl">
                      <a:srgbClr val="000000"/>
                    </a:outerShdw>
                  </a:effectLst>
                  <a:latin typeface="Arial Narrow" charset="0"/>
                  <a:ea typeface="ＭＳ Ｐゴシック" charset="0"/>
                </a:rPr>
                <a:t>li</a:t>
              </a:r>
              <a:r>
                <a:rPr lang="tr-TR" sz="2100" smtClean="0">
                  <a:solidFill>
                    <a:srgbClr val="E3E3E3"/>
                  </a:solidFill>
                  <a:effectLst>
                    <a:outerShdw blurRad="38100" dist="38100" dir="2700000" algn="tl">
                      <a:srgbClr val="000000"/>
                    </a:outerShdw>
                  </a:effectLst>
                  <a:latin typeface="Arial Narrow" charset="0"/>
                  <a:ea typeface="ＭＳ Ｐゴシック" charset="0"/>
                </a:rPr>
                <a:t>z</a:t>
              </a:r>
              <a:endParaRPr lang="en-US" sz="2100" smtClean="0">
                <a:solidFill>
                  <a:srgbClr val="E3E3E3"/>
                </a:solidFill>
                <a:effectLst>
                  <a:outerShdw blurRad="38100" dist="38100" dir="2700000" algn="tl">
                    <a:srgbClr val="000000"/>
                  </a:outerShdw>
                </a:effectLst>
                <a:latin typeface="Arial Narrow" charset="0"/>
                <a:ea typeface="ＭＳ Ｐゴシック" charset="0"/>
              </a:endParaRPr>
            </a:p>
            <a:p>
              <a:pPr defTabSz="950913" eaLnBrk="0" fontAlgn="base" hangingPunct="0">
                <a:lnSpc>
                  <a:spcPct val="120000"/>
                </a:lnSpc>
                <a:spcBef>
                  <a:spcPct val="0"/>
                </a:spcBef>
                <a:spcAft>
                  <a:spcPct val="0"/>
                </a:spcAft>
                <a:tabLst>
                  <a:tab pos="476250" algn="l"/>
                  <a:tab pos="950913" algn="l"/>
                  <a:tab pos="1427163" algn="l"/>
                </a:tabLst>
              </a:pPr>
              <a:r>
                <a:rPr lang="tr-TR" sz="2100" smtClean="0">
                  <a:solidFill>
                    <a:srgbClr val="E3E3E3"/>
                  </a:solidFill>
                  <a:effectLst>
                    <a:outerShdw blurRad="38100" dist="38100" dir="2700000" algn="tl">
                      <a:srgbClr val="000000"/>
                    </a:outerShdw>
                  </a:effectLst>
                  <a:latin typeface="Arial Narrow" charset="0"/>
                  <a:ea typeface="ＭＳ Ｐゴシック" charset="0"/>
                </a:rPr>
                <a:t>si</a:t>
              </a:r>
              <a:r>
                <a:rPr lang="en-US" sz="2100" smtClean="0">
                  <a:solidFill>
                    <a:srgbClr val="E3E3E3"/>
                  </a:solidFill>
                  <a:effectLst>
                    <a:outerShdw blurRad="38100" dist="38100" dir="2700000" algn="tl">
                      <a:srgbClr val="000000"/>
                    </a:outerShdw>
                  </a:effectLst>
                  <a:latin typeface="Arial Narrow" charset="0"/>
                  <a:ea typeface="ＭＳ Ｐゴシック" charset="0"/>
                </a:rPr>
                <a:t>tomegalovirus</a:t>
              </a:r>
            </a:p>
            <a:p>
              <a:pPr defTabSz="950913" eaLnBrk="0" fontAlgn="base" hangingPunct="0">
                <a:lnSpc>
                  <a:spcPct val="120000"/>
                </a:lnSpc>
                <a:spcBef>
                  <a:spcPct val="0"/>
                </a:spcBef>
                <a:spcAft>
                  <a:spcPct val="0"/>
                </a:spcAft>
                <a:tabLst>
                  <a:tab pos="476250" algn="l"/>
                  <a:tab pos="950913" algn="l"/>
                  <a:tab pos="1427163" algn="l"/>
                </a:tabLst>
              </a:pPr>
              <a:r>
                <a:rPr lang="en-US" sz="2100" smtClean="0">
                  <a:solidFill>
                    <a:srgbClr val="E3E3E3"/>
                  </a:solidFill>
                  <a:effectLst>
                    <a:outerShdw blurRad="38100" dist="38100" dir="2700000" algn="tl">
                      <a:srgbClr val="000000"/>
                    </a:outerShdw>
                  </a:effectLst>
                  <a:latin typeface="Arial Narrow" charset="0"/>
                  <a:ea typeface="ＭＳ Ｐゴシック" charset="0"/>
                </a:rPr>
                <a:t>to</a:t>
              </a:r>
              <a:r>
                <a:rPr lang="tr-TR" sz="2100" smtClean="0">
                  <a:solidFill>
                    <a:srgbClr val="E3E3E3"/>
                  </a:solidFill>
                  <a:effectLst>
                    <a:outerShdw blurRad="38100" dist="38100" dir="2700000" algn="tl">
                      <a:srgbClr val="000000"/>
                    </a:outerShdw>
                  </a:effectLst>
                  <a:latin typeface="Arial Narrow" charset="0"/>
                  <a:ea typeface="ＭＳ Ｐゴシック" charset="0"/>
                </a:rPr>
                <a:t>ks</a:t>
              </a:r>
              <a:r>
                <a:rPr lang="en-US" sz="2100" smtClean="0">
                  <a:solidFill>
                    <a:srgbClr val="E3E3E3"/>
                  </a:solidFill>
                  <a:effectLst>
                    <a:outerShdw blurRad="38100" dist="38100" dir="2700000" algn="tl">
                      <a:srgbClr val="000000"/>
                    </a:outerShdw>
                  </a:effectLst>
                  <a:latin typeface="Arial Narrow" charset="0"/>
                  <a:ea typeface="ＭＳ Ｐゴシック" charset="0"/>
                </a:rPr>
                <a:t>opla</a:t>
              </a:r>
              <a:r>
                <a:rPr lang="tr-TR" sz="2100" smtClean="0">
                  <a:solidFill>
                    <a:srgbClr val="E3E3E3"/>
                  </a:solidFill>
                  <a:effectLst>
                    <a:outerShdw blurRad="38100" dist="38100" dir="2700000" algn="tl">
                      <a:srgbClr val="000000"/>
                    </a:outerShdw>
                  </a:effectLst>
                  <a:latin typeface="Arial Narrow" charset="0"/>
                  <a:ea typeface="ＭＳ Ｐゴシック" charset="0"/>
                </a:rPr>
                <a:t>z</a:t>
              </a:r>
              <a:r>
                <a:rPr lang="en-US" sz="2100" smtClean="0">
                  <a:solidFill>
                    <a:srgbClr val="E3E3E3"/>
                  </a:solidFill>
                  <a:effectLst>
                    <a:outerShdw blurRad="38100" dist="38100" dir="2700000" algn="tl">
                      <a:srgbClr val="000000"/>
                    </a:outerShdw>
                  </a:effectLst>
                  <a:latin typeface="Arial Narrow" charset="0"/>
                  <a:ea typeface="ＭＳ Ｐゴシック" charset="0"/>
                </a:rPr>
                <a:t>mo</a:t>
              </a:r>
              <a:r>
                <a:rPr lang="tr-TR" sz="2100" smtClean="0">
                  <a:solidFill>
                    <a:srgbClr val="E3E3E3"/>
                  </a:solidFill>
                  <a:effectLst>
                    <a:outerShdw blurRad="38100" dist="38100" dir="2700000" algn="tl">
                      <a:srgbClr val="000000"/>
                    </a:outerShdw>
                  </a:effectLst>
                  <a:latin typeface="Arial Narrow" charset="0"/>
                  <a:ea typeface="ＭＳ Ｐゴシック" charset="0"/>
                </a:rPr>
                <a:t>z</a:t>
              </a:r>
              <a:r>
                <a:rPr lang="en-US" sz="2100" smtClean="0">
                  <a:solidFill>
                    <a:srgbClr val="E3E3E3"/>
                  </a:solidFill>
                  <a:effectLst>
                    <a:outerShdw blurRad="38100" dist="38100" dir="2700000" algn="tl">
                      <a:srgbClr val="000000"/>
                    </a:outerShdw>
                  </a:effectLst>
                  <a:latin typeface="Arial Narrow" charset="0"/>
                  <a:ea typeface="ＭＳ Ｐゴシック" charset="0"/>
                </a:rPr>
                <a:t>i</a:t>
              </a:r>
              <a:r>
                <a:rPr lang="tr-TR" sz="2100" smtClean="0">
                  <a:solidFill>
                    <a:srgbClr val="E3E3E3"/>
                  </a:solidFill>
                  <a:effectLst>
                    <a:outerShdw blurRad="38100" dist="38100" dir="2700000" algn="tl">
                      <a:srgbClr val="000000"/>
                    </a:outerShdw>
                  </a:effectLst>
                  <a:latin typeface="Arial Narrow" charset="0"/>
                  <a:ea typeface="ＭＳ Ｐゴシック" charset="0"/>
                </a:rPr>
                <a:t>s</a:t>
              </a:r>
              <a:endParaRPr lang="en-US" sz="2100" smtClean="0">
                <a:solidFill>
                  <a:srgbClr val="E3E3E3"/>
                </a:solidFill>
                <a:effectLst>
                  <a:outerShdw blurRad="38100" dist="38100" dir="2700000" algn="tl">
                    <a:srgbClr val="000000"/>
                  </a:outerShdw>
                </a:effectLst>
                <a:latin typeface="Arial Narrow" charset="0"/>
                <a:ea typeface="ＭＳ Ｐゴシック" charset="0"/>
              </a:endParaRPr>
            </a:p>
            <a:p>
              <a:pPr defTabSz="950913" eaLnBrk="0" fontAlgn="base" hangingPunct="0">
                <a:lnSpc>
                  <a:spcPct val="120000"/>
                </a:lnSpc>
                <a:spcBef>
                  <a:spcPct val="0"/>
                </a:spcBef>
                <a:spcAft>
                  <a:spcPct val="0"/>
                </a:spcAft>
                <a:tabLst>
                  <a:tab pos="476250" algn="l"/>
                  <a:tab pos="950913" algn="l"/>
                  <a:tab pos="1427163" algn="l"/>
                </a:tabLst>
              </a:pPr>
              <a:r>
                <a:rPr lang="en-US" sz="2100" smtClean="0">
                  <a:solidFill>
                    <a:srgbClr val="E3E3E3"/>
                  </a:solidFill>
                  <a:effectLst>
                    <a:outerShdw blurRad="38100" dist="38100" dir="2700000" algn="tl">
                      <a:srgbClr val="000000"/>
                    </a:outerShdw>
                  </a:effectLst>
                  <a:latin typeface="Arial Narrow" charset="0"/>
                  <a:ea typeface="ＭＳ Ｐゴシック" charset="0"/>
                </a:rPr>
                <a:t>HIV</a:t>
              </a:r>
            </a:p>
          </p:txBody>
        </p:sp>
        <p:sp>
          <p:nvSpPr>
            <p:cNvPr id="12304" name="Line 14"/>
            <p:cNvSpPr>
              <a:spLocks noChangeShapeType="1"/>
            </p:cNvSpPr>
            <p:nvPr/>
          </p:nvSpPr>
          <p:spPr bwMode="auto">
            <a:xfrm>
              <a:off x="1985" y="1450"/>
              <a:ext cx="543" cy="320"/>
            </a:xfrm>
            <a:prstGeom prst="line">
              <a:avLst/>
            </a:prstGeom>
            <a:noFill/>
            <a:ln w="44450">
              <a:solidFill>
                <a:srgbClr val="E3E3E3"/>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400" smtClean="0">
                <a:solidFill>
                  <a:srgbClr val="FFFFFF"/>
                </a:solidFill>
                <a:latin typeface="Verdana" charset="0"/>
                <a:ea typeface="ＭＳ Ｐゴシック" charset="0"/>
              </a:endParaRPr>
            </a:p>
          </p:txBody>
        </p:sp>
        <p:sp>
          <p:nvSpPr>
            <p:cNvPr id="12305" name="Line 15"/>
            <p:cNvSpPr>
              <a:spLocks noChangeShapeType="1"/>
            </p:cNvSpPr>
            <p:nvPr/>
          </p:nvSpPr>
          <p:spPr bwMode="auto">
            <a:xfrm>
              <a:off x="1344" y="2170"/>
              <a:ext cx="1039" cy="104"/>
            </a:xfrm>
            <a:prstGeom prst="line">
              <a:avLst/>
            </a:prstGeom>
            <a:noFill/>
            <a:ln w="44450">
              <a:solidFill>
                <a:srgbClr val="E3E3E3"/>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400" smtClean="0">
                <a:solidFill>
                  <a:srgbClr val="FFFFFF"/>
                </a:solidFill>
                <a:latin typeface="Verdana" charset="0"/>
                <a:ea typeface="ＭＳ Ｐゴシック" charset="0"/>
              </a:endParaRPr>
            </a:p>
          </p:txBody>
        </p:sp>
        <p:sp>
          <p:nvSpPr>
            <p:cNvPr id="12306" name="Line 16"/>
            <p:cNvSpPr>
              <a:spLocks noChangeShapeType="1"/>
            </p:cNvSpPr>
            <p:nvPr/>
          </p:nvSpPr>
          <p:spPr bwMode="auto">
            <a:xfrm flipH="1">
              <a:off x="4385" y="1192"/>
              <a:ext cx="498" cy="274"/>
            </a:xfrm>
            <a:prstGeom prst="line">
              <a:avLst/>
            </a:prstGeom>
            <a:noFill/>
            <a:ln w="44450">
              <a:solidFill>
                <a:srgbClr val="E3E3E3"/>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400" smtClean="0">
                <a:solidFill>
                  <a:srgbClr val="FFFFFF"/>
                </a:solidFill>
                <a:latin typeface="Verdana" charset="0"/>
                <a:ea typeface="ＭＳ Ｐゴシック" charset="0"/>
              </a:endParaRPr>
            </a:p>
          </p:txBody>
        </p:sp>
        <p:sp>
          <p:nvSpPr>
            <p:cNvPr id="12307" name="Line 17"/>
            <p:cNvSpPr>
              <a:spLocks noChangeShapeType="1"/>
            </p:cNvSpPr>
            <p:nvPr/>
          </p:nvSpPr>
          <p:spPr bwMode="auto">
            <a:xfrm flipH="1">
              <a:off x="4588" y="1759"/>
              <a:ext cx="747" cy="134"/>
            </a:xfrm>
            <a:prstGeom prst="line">
              <a:avLst/>
            </a:prstGeom>
            <a:noFill/>
            <a:ln w="44450">
              <a:solidFill>
                <a:srgbClr val="E3E3E3"/>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400" smtClean="0">
                <a:solidFill>
                  <a:srgbClr val="FFFFFF"/>
                </a:solidFill>
                <a:latin typeface="Verdana" charset="0"/>
                <a:ea typeface="ＭＳ Ｐゴシック" charset="0"/>
              </a:endParaRPr>
            </a:p>
          </p:txBody>
        </p:sp>
        <p:sp>
          <p:nvSpPr>
            <p:cNvPr id="12308" name="Line 18"/>
            <p:cNvSpPr>
              <a:spLocks noChangeShapeType="1"/>
            </p:cNvSpPr>
            <p:nvPr/>
          </p:nvSpPr>
          <p:spPr bwMode="auto">
            <a:xfrm flipH="1" flipV="1">
              <a:off x="4661" y="2122"/>
              <a:ext cx="540" cy="115"/>
            </a:xfrm>
            <a:prstGeom prst="line">
              <a:avLst/>
            </a:prstGeom>
            <a:noFill/>
            <a:ln w="44450">
              <a:solidFill>
                <a:srgbClr val="E3E3E3"/>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400" smtClean="0">
                <a:solidFill>
                  <a:srgbClr val="FFFFFF"/>
                </a:solidFill>
                <a:latin typeface="Verdana" charset="0"/>
                <a:ea typeface="ＭＳ Ｐゴシック" charset="0"/>
              </a:endParaRPr>
            </a:p>
          </p:txBody>
        </p:sp>
        <p:sp>
          <p:nvSpPr>
            <p:cNvPr id="12309" name="Text Box 19"/>
            <p:cNvSpPr txBox="1">
              <a:spLocks noChangeArrowheads="1"/>
            </p:cNvSpPr>
            <p:nvPr/>
          </p:nvSpPr>
          <p:spPr bwMode="auto">
            <a:xfrm>
              <a:off x="2081" y="634"/>
              <a:ext cx="2399"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fontAlgn="base" hangingPunct="0">
                <a:spcBef>
                  <a:spcPct val="0"/>
                </a:spcBef>
                <a:spcAft>
                  <a:spcPct val="0"/>
                </a:spcAft>
              </a:pPr>
              <a:r>
                <a:rPr lang="tr-TR" sz="2800" smtClean="0">
                  <a:solidFill>
                    <a:srgbClr val="FFFF00"/>
                  </a:solidFill>
                  <a:latin typeface="Arial Narrow" charset="0"/>
                </a:rPr>
                <a:t>Genetik Faktörler</a:t>
              </a:r>
            </a:p>
          </p:txBody>
        </p:sp>
        <p:sp>
          <p:nvSpPr>
            <p:cNvPr id="12310" name="Line 20"/>
            <p:cNvSpPr>
              <a:spLocks noChangeShapeType="1"/>
            </p:cNvSpPr>
            <p:nvPr/>
          </p:nvSpPr>
          <p:spPr bwMode="auto">
            <a:xfrm>
              <a:off x="3233" y="922"/>
              <a:ext cx="0" cy="317"/>
            </a:xfrm>
            <a:prstGeom prst="line">
              <a:avLst/>
            </a:prstGeom>
            <a:noFill/>
            <a:ln w="44450">
              <a:solidFill>
                <a:srgbClr val="E3E3E3"/>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400" smtClean="0">
                <a:solidFill>
                  <a:srgbClr val="FFFFFF"/>
                </a:solidFill>
                <a:latin typeface="Verdana" charset="0"/>
                <a:ea typeface="ＭＳ Ｐゴシック" charset="0"/>
              </a:endParaRPr>
            </a:p>
          </p:txBody>
        </p:sp>
      </p:grpSp>
      <p:sp>
        <p:nvSpPr>
          <p:cNvPr id="12291" name="Rectangle 21"/>
          <p:cNvSpPr>
            <a:spLocks noChangeArrowheads="1"/>
          </p:cNvSpPr>
          <p:nvPr/>
        </p:nvSpPr>
        <p:spPr bwMode="auto">
          <a:xfrm>
            <a:off x="251178" y="115888"/>
            <a:ext cx="8641644" cy="747712"/>
          </a:xfrm>
          <a:prstGeom prst="rect">
            <a:avLst/>
          </a:prstGeom>
          <a:solidFill>
            <a:srgbClr val="D59C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fontAlgn="base" hangingPunct="0">
              <a:spcBef>
                <a:spcPct val="0"/>
              </a:spcBef>
              <a:spcAft>
                <a:spcPct val="0"/>
              </a:spcAft>
            </a:pPr>
            <a:r>
              <a:rPr lang="tr-TR" sz="3200" b="1" smtClean="0">
                <a:solidFill>
                  <a:srgbClr val="FFFFFF"/>
                </a:solidFill>
                <a:latin typeface="Arial" charset="0"/>
                <a:ea typeface="ＭＳ Ｐゴシック" charset="0"/>
              </a:rPr>
              <a:t>Prenatal Hayatı Etkileyen Faktörler</a:t>
            </a:r>
          </a:p>
        </p:txBody>
      </p:sp>
    </p:spTree>
    <p:extLst>
      <p:ext uri="{BB962C8B-B14F-4D97-AF65-F5344CB8AC3E}">
        <p14:creationId xmlns:p14="http://schemas.microsoft.com/office/powerpoint/2010/main" val="285937712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3 İçerik Yer Tutucusu" descr="fertilization.jpg"/>
          <p:cNvPicPr>
            <a:picLocks noGrp="1" noChangeAspect="1"/>
          </p:cNvPicPr>
          <p:nvPr>
            <p:ph idx="1"/>
          </p:nvPr>
        </p:nvPicPr>
        <p:blipFill>
          <a:blip r:embed="rId2" cstate="print"/>
          <a:srcRect/>
          <a:stretch>
            <a:fillRect/>
          </a:stretch>
        </p:blipFill>
        <p:spPr>
          <a:xfrm>
            <a:off x="0" y="-57150"/>
            <a:ext cx="9144000" cy="6915150"/>
          </a:xfrm>
        </p:spPr>
      </p:pic>
    </p:spTree>
    <p:extLst>
      <p:ext uri="{BB962C8B-B14F-4D97-AF65-F5344CB8AC3E}">
        <p14:creationId xmlns:p14="http://schemas.microsoft.com/office/powerpoint/2010/main" val="285476296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2.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3.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4.xml><?xml version="1.0" encoding="utf-8"?>
<p:tagLst xmlns:a="http://schemas.openxmlformats.org/drawingml/2006/main" xmlns:r="http://schemas.openxmlformats.org/officeDocument/2006/relationships" xmlns:p="http://schemas.openxmlformats.org/presentationml/2006/main">
  <p:tag name="TIMING" val="|12"/>
</p:tagLst>
</file>

<file path=ppt/tags/tag5.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6.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heme/theme1.xml><?xml version="1.0" encoding="utf-8"?>
<a:theme xmlns:a="http://schemas.openxmlformats.org/drawingml/2006/main" name="Introducing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1_Blank Presentation 11">
      <a:dk1>
        <a:srgbClr val="000000"/>
      </a:dk1>
      <a:lt1>
        <a:srgbClr val="FFFFFF"/>
      </a:lt1>
      <a:dk2>
        <a:srgbClr val="000066"/>
      </a:dk2>
      <a:lt2>
        <a:srgbClr val="FFFF00"/>
      </a:lt2>
      <a:accent1>
        <a:srgbClr val="FF9900"/>
      </a:accent1>
      <a:accent2>
        <a:srgbClr val="00FFFF"/>
      </a:accent2>
      <a:accent3>
        <a:srgbClr val="AAAAB8"/>
      </a:accent3>
      <a:accent4>
        <a:srgbClr val="DADADA"/>
      </a:accent4>
      <a:accent5>
        <a:srgbClr val="FFCAAA"/>
      </a:accent5>
      <a:accent6>
        <a:srgbClr val="00E7E7"/>
      </a:accent6>
      <a:hlink>
        <a:srgbClr val="FF00FF"/>
      </a:hlink>
      <a:folHlink>
        <a:srgbClr val="00CC00"/>
      </a:folHlink>
    </a:clrScheme>
    <a:fontScheme name="1_Blank Presentation">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66"/>
        </a:dk1>
        <a:lt1>
          <a:srgbClr val="FFFFFF"/>
        </a:lt1>
        <a:dk2>
          <a:srgbClr val="000066"/>
        </a:dk2>
        <a:lt2>
          <a:srgbClr val="000000"/>
        </a:lt2>
        <a:accent1>
          <a:srgbClr val="CC0099"/>
        </a:accent1>
        <a:accent2>
          <a:srgbClr val="CC0099"/>
        </a:accent2>
        <a:accent3>
          <a:srgbClr val="FFFFFF"/>
        </a:accent3>
        <a:accent4>
          <a:srgbClr val="000056"/>
        </a:accent4>
        <a:accent5>
          <a:srgbClr val="E2AACA"/>
        </a:accent5>
        <a:accent6>
          <a:srgbClr val="B9008A"/>
        </a:accent6>
        <a:hlink>
          <a:srgbClr val="CCCCFF"/>
        </a:hlink>
        <a:folHlink>
          <a:srgbClr val="9966FF"/>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66FF33"/>
        </a:folHlink>
      </a:clrScheme>
      <a:clrMap bg1="dk2" tx1="lt1" bg2="dk1" tx2="lt2" accent1="accent1" accent2="accent2" accent3="accent3" accent4="accent4" accent5="accent5" accent6="accent6" hlink="hlink" folHlink="folHlink"/>
    </a:extraClrScheme>
    <a:extraClrScheme>
      <a:clrScheme name="1_Blank Presentation 10">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00CC00"/>
        </a:folHlink>
      </a:clrScheme>
      <a:clrMap bg1="dk2" tx1="lt1" bg2="dk1" tx2="lt2" accent1="accent1" accent2="accent2" accent3="accent3" accent4="accent4" accent5="accent5" accent6="accent6" hlink="hlink" folHlink="folHlink"/>
    </a:extraClrScheme>
    <a:extraClrScheme>
      <a:clrScheme name="1_Blank Presentation 11">
        <a:dk1>
          <a:srgbClr val="000000"/>
        </a:dk1>
        <a:lt1>
          <a:srgbClr val="FFFFFF"/>
        </a:lt1>
        <a:dk2>
          <a:srgbClr val="000066"/>
        </a:dk2>
        <a:lt2>
          <a:srgbClr val="FFFF00"/>
        </a:lt2>
        <a:accent1>
          <a:srgbClr val="FF9900"/>
        </a:accent1>
        <a:accent2>
          <a:srgbClr val="00FFFF"/>
        </a:accent2>
        <a:accent3>
          <a:srgbClr val="AAAAB8"/>
        </a:accent3>
        <a:accent4>
          <a:srgbClr val="DADADA"/>
        </a:accent4>
        <a:accent5>
          <a:srgbClr val="FFCAAA"/>
        </a:accent5>
        <a:accent6>
          <a:srgbClr val="00E7E7"/>
        </a:accent6>
        <a:hlink>
          <a:srgbClr val="FF00FF"/>
        </a:hlink>
        <a:folHlink>
          <a:srgbClr val="00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ntroducing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Introducing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 PowerPoint 2011.potx</Template>
  <TotalTime>0</TotalTime>
  <Words>1315</Words>
  <Application>Microsoft Office PowerPoint</Application>
  <PresentationFormat>Ekran Gösterisi (4:3)</PresentationFormat>
  <Paragraphs>292</Paragraphs>
  <Slides>26</Slides>
  <Notes>16</Notes>
  <HiddenSlides>0</HiddenSlides>
  <MMClips>1</MMClips>
  <ScaleCrop>false</ScaleCrop>
  <HeadingPairs>
    <vt:vector size="8" baseType="variant">
      <vt:variant>
        <vt:lpstr>Kullanılan Yazı Tipleri</vt:lpstr>
      </vt:variant>
      <vt:variant>
        <vt:i4>16</vt:i4>
      </vt:variant>
      <vt:variant>
        <vt:lpstr>Tema</vt:lpstr>
      </vt:variant>
      <vt:variant>
        <vt:i4>6</vt:i4>
      </vt:variant>
      <vt:variant>
        <vt:lpstr>Eklenmiş OLE Hizmet Programları</vt:lpstr>
      </vt:variant>
      <vt:variant>
        <vt:i4>4</vt:i4>
      </vt:variant>
      <vt:variant>
        <vt:lpstr>Slayt Başlıkları</vt:lpstr>
      </vt:variant>
      <vt:variant>
        <vt:i4>26</vt:i4>
      </vt:variant>
    </vt:vector>
  </HeadingPairs>
  <TitlesOfParts>
    <vt:vector size="52" baseType="lpstr">
      <vt:lpstr>ＭＳ Ｐゴシック</vt:lpstr>
      <vt:lpstr>Arial</vt:lpstr>
      <vt:lpstr>Arial Narrow</vt:lpstr>
      <vt:lpstr>Book Antiqua</vt:lpstr>
      <vt:lpstr>Bradley Hand ITC</vt:lpstr>
      <vt:lpstr>C Univers 57 Condensed</vt:lpstr>
      <vt:lpstr>Calibri</vt:lpstr>
      <vt:lpstr>Century Schoolbook</vt:lpstr>
      <vt:lpstr>Comic Sans MS</vt:lpstr>
      <vt:lpstr>Georgia</vt:lpstr>
      <vt:lpstr>Goudy</vt:lpstr>
      <vt:lpstr>Symbol</vt:lpstr>
      <vt:lpstr>Tahoma</vt:lpstr>
      <vt:lpstr>Times New Roman</vt:lpstr>
      <vt:lpstr>Verdana</vt:lpstr>
      <vt:lpstr>Wingdings</vt:lpstr>
      <vt:lpstr>Introducing PowerPoint 2011</vt:lpstr>
      <vt:lpstr>2_Blank Presentation</vt:lpstr>
      <vt:lpstr>1_Introducing PowerPoint 2011</vt:lpstr>
      <vt:lpstr>Standaardontwerp</vt:lpstr>
      <vt:lpstr>Office Theme</vt:lpstr>
      <vt:lpstr>2_Introducing PowerPoint 2011</vt:lpstr>
      <vt:lpstr>Image</vt:lpstr>
      <vt:lpstr>CorelPhotoPaint.Image.9</vt:lpstr>
      <vt:lpstr>CorelDRAW</vt:lpstr>
      <vt:lpstr>Photo Editor Photo</vt:lpstr>
      <vt:lpstr> PRENATAL TANI</vt:lpstr>
      <vt:lpstr>PRENATAL TANI nedir? (DOĞUM ÖNCESİ TANI) </vt:lpstr>
      <vt:lpstr>PowerPoint Sunusu</vt:lpstr>
      <vt:lpstr>AMAÇ</vt:lpstr>
      <vt:lpstr>PowerPoint Sunusu</vt:lpstr>
      <vt:lpstr>Anne Yaşı ile Trizomi ilişkisi</vt:lpstr>
      <vt:lpstr>PowerPoint Sunusu</vt:lpstr>
      <vt:lpstr>PowerPoint Sunusu</vt:lpstr>
      <vt:lpstr>PowerPoint Sunusu</vt:lpstr>
      <vt:lpstr>PowerPoint Sunusu</vt:lpstr>
      <vt:lpstr>Prenatal Tanı/Tarama Teknikleri:</vt:lpstr>
      <vt:lpstr>PowerPoint Sunusu</vt:lpstr>
      <vt:lpstr>Prenatal Tanı-Test Haftaları</vt:lpstr>
      <vt:lpstr>     </vt:lpstr>
      <vt:lpstr>PowerPoint Sunusu</vt:lpstr>
      <vt:lpstr>Amniyosentez</vt:lpstr>
      <vt:lpstr>PowerPoint Sunusu</vt:lpstr>
      <vt:lpstr>PowerPoint Sunusu</vt:lpstr>
      <vt:lpstr>NON-İNVAZİF YÖNTEMLER / Tarama</vt:lpstr>
      <vt:lpstr>Üçlü tarama testi; 15-20. hft anneden periferik kan alInarak yapILIr. NTD, trizomi 21 ve Trizomi 18 için kullanılır   Özellikle maternal kanda alfa-feto-protein (AFP) 16. haftada armış olması nöral tüp defektini gösterir-folik asit önerilir   unkonjuge estrojen (E3) ve Human koryonik gonadotropin (HCG) seviyeleri ölçülerek birbirlerine göre oranlarına bakIlarak trizomi ve monozomi risk oranlarI tespit edilebilir.</vt:lpstr>
      <vt:lpstr>PowerPoint Sunusu</vt:lpstr>
      <vt:lpstr>  - Non-invaziv ileri düzey bir tarama testidir.    - 10. gebelik haftasından itibaren  18. Haftaya kadar uygulanabilir.   - Anneden alInan kanda bebeğe ait çok az miktarda da olsa DNA FRAGMANLARI VARDIR.   - Bu DNA gelişen yeni nesil dizileme teknolojileri kullanIlarak incelenIR</vt:lpstr>
      <vt:lpstr>PowerPoint Sunusu</vt:lpstr>
      <vt:lpstr>PowerPoint Sunusu</vt:lpstr>
      <vt:lpstr>PowerPoint Sunusu</vt:lpstr>
      <vt:lpstr>PowerPoint Sunusu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2010-05-03T20:57:59Z</dcterms:created>
  <dcterms:modified xsi:type="dcterms:W3CDTF">2020-10-19T07:40:51Z</dcterms:modified>
</cp:coreProperties>
</file>