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40" r:id="rId2"/>
    <p:sldId id="789" r:id="rId3"/>
    <p:sldId id="856" r:id="rId4"/>
    <p:sldId id="858" r:id="rId5"/>
    <p:sldId id="857" r:id="rId6"/>
    <p:sldId id="795" r:id="rId7"/>
    <p:sldId id="859" r:id="rId8"/>
    <p:sldId id="860" r:id="rId9"/>
    <p:sldId id="861" r:id="rId10"/>
    <p:sldId id="862" r:id="rId11"/>
    <p:sldId id="863" r:id="rId12"/>
    <p:sldId id="864" r:id="rId13"/>
    <p:sldId id="865" r:id="rId14"/>
    <p:sldId id="8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UPG" id="{C8130E8E-487B-2C4E-9BD7-5A68EF27FFDF}">
          <p14:sldIdLst>
            <p14:sldId id="840"/>
            <p14:sldId id="789"/>
            <p14:sldId id="856"/>
            <p14:sldId id="858"/>
            <p14:sldId id="857"/>
            <p14:sldId id="795"/>
            <p14:sldId id="859"/>
            <p14:sldId id="860"/>
            <p14:sldId id="861"/>
            <p14:sldId id="862"/>
            <p14:sldId id="863"/>
            <p14:sldId id="864"/>
            <p14:sldId id="865"/>
            <p14:sldId id="8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027"/>
    <a:srgbClr val="E22128"/>
    <a:srgbClr val="117F7D"/>
    <a:srgbClr val="FF2600"/>
    <a:srgbClr val="ECECEC"/>
    <a:srgbClr val="2F5597"/>
    <a:srgbClr val="404042"/>
    <a:srgbClr val="FFC102"/>
    <a:srgbClr val="456990"/>
    <a:srgbClr val="3A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/>
    <p:restoredTop sz="93554" autoAdjust="0"/>
  </p:normalViewPr>
  <p:slideViewPr>
    <p:cSldViewPr snapToGrid="0" snapToObjects="1">
      <p:cViewPr varScale="1">
        <p:scale>
          <a:sx n="72" d="100"/>
          <a:sy n="72" d="100"/>
        </p:scale>
        <p:origin x="43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38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34AD3-FC81-460A-AB92-25BDFEC476D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6BE670-E3CB-49D6-9A80-69E21B5B4A86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dirty="0"/>
            <a:t> </a:t>
          </a:r>
        </a:p>
      </dgm:t>
    </dgm:pt>
    <dgm:pt modelId="{3B240D7B-BB47-4B54-B359-1DD64C726F48}" type="parTrans" cxnId="{151E5D7C-5757-4C55-9C35-7CB0FACA3C1F}">
      <dgm:prSet/>
      <dgm:spPr/>
      <dgm:t>
        <a:bodyPr/>
        <a:lstStyle/>
        <a:p>
          <a:endParaRPr lang="tr-TR" sz="1800"/>
        </a:p>
      </dgm:t>
    </dgm:pt>
    <dgm:pt modelId="{D9CF051D-8B63-48E7-98E6-FF3224398C88}" type="sibTrans" cxnId="{151E5D7C-5757-4C55-9C35-7CB0FACA3C1F}">
      <dgm:prSet/>
      <dgm:spPr/>
      <dgm:t>
        <a:bodyPr/>
        <a:lstStyle/>
        <a:p>
          <a:endParaRPr lang="tr-TR" sz="1800"/>
        </a:p>
      </dgm:t>
    </dgm:pt>
    <dgm:pt modelId="{5FAB6CA2-626F-4697-9AA6-E37BB4CF6B72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Bahçe Bitkileri</a:t>
          </a:r>
          <a:endParaRPr lang="tr-TR" sz="1800" b="1" dirty="0"/>
        </a:p>
      </dgm:t>
    </dgm:pt>
    <dgm:pt modelId="{D5B3DE89-477C-43CC-917B-4823A6BD04A5}" type="parTrans" cxnId="{6599A6CA-2756-4AA2-B1AE-D59DA51838C3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 sz="1800"/>
        </a:p>
      </dgm:t>
    </dgm:pt>
    <dgm:pt modelId="{FAAB6C1B-A196-4F5F-9BB9-5446420197D4}" type="sibTrans" cxnId="{6599A6CA-2756-4AA2-B1AE-D59DA51838C3}">
      <dgm:prSet/>
      <dgm:spPr/>
      <dgm:t>
        <a:bodyPr/>
        <a:lstStyle/>
        <a:p>
          <a:endParaRPr lang="tr-TR" sz="1800"/>
        </a:p>
      </dgm:t>
    </dgm:pt>
    <dgm:pt modelId="{852B4860-971A-45DF-889C-99C1C213E22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Bitki Koruma</a:t>
          </a:r>
        </a:p>
      </dgm:t>
    </dgm:pt>
    <dgm:pt modelId="{4DE048ED-37D9-4B67-AB0C-68C5F26006D5}" type="parTrans" cxnId="{ACC18ABB-899C-48A1-A407-C00138D9C8C7}">
      <dgm:prSet custT="1"/>
      <dgm:spPr/>
      <dgm:t>
        <a:bodyPr/>
        <a:lstStyle/>
        <a:p>
          <a:endParaRPr lang="tr-TR" sz="1800"/>
        </a:p>
      </dgm:t>
    </dgm:pt>
    <dgm:pt modelId="{AC5D925B-97B3-4FA1-A5D0-912DCC15F2D2}" type="sibTrans" cxnId="{ACC18ABB-899C-48A1-A407-C00138D9C8C7}">
      <dgm:prSet/>
      <dgm:spPr/>
      <dgm:t>
        <a:bodyPr/>
        <a:lstStyle/>
        <a:p>
          <a:endParaRPr lang="tr-TR" sz="1800"/>
        </a:p>
      </dgm:t>
    </dgm:pt>
    <dgm:pt modelId="{67E13A51-A909-46DF-9022-2FA7F13ECF3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Gıda Mühendisliği</a:t>
          </a:r>
        </a:p>
      </dgm:t>
    </dgm:pt>
    <dgm:pt modelId="{D2126F74-352C-449F-8773-4014975C0E2F}" type="parTrans" cxnId="{1F6D73C0-B272-42EC-B019-323D5B313B3D}">
      <dgm:prSet custT="1"/>
      <dgm:spPr/>
      <dgm:t>
        <a:bodyPr/>
        <a:lstStyle/>
        <a:p>
          <a:endParaRPr lang="tr-TR" sz="1800"/>
        </a:p>
      </dgm:t>
    </dgm:pt>
    <dgm:pt modelId="{395064DE-F45A-428B-AFD8-1D53B2D1C290}" type="sibTrans" cxnId="{1F6D73C0-B272-42EC-B019-323D5B313B3D}">
      <dgm:prSet/>
      <dgm:spPr/>
      <dgm:t>
        <a:bodyPr/>
        <a:lstStyle/>
        <a:p>
          <a:endParaRPr lang="tr-TR" sz="1800"/>
        </a:p>
      </dgm:t>
    </dgm:pt>
    <dgm:pt modelId="{ECC378D2-5974-4AA5-9E21-C1F33902486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Tarım Ekonomisi</a:t>
          </a:r>
        </a:p>
      </dgm:t>
    </dgm:pt>
    <dgm:pt modelId="{D77F9583-94D6-48BB-8B07-FA0A5BD6D37A}" type="parTrans" cxnId="{2C03F7AD-ABF7-4F4B-BDA5-CBE9751627D6}">
      <dgm:prSet custT="1"/>
      <dgm:spPr/>
      <dgm:t>
        <a:bodyPr/>
        <a:lstStyle/>
        <a:p>
          <a:endParaRPr lang="tr-TR" sz="1800"/>
        </a:p>
      </dgm:t>
    </dgm:pt>
    <dgm:pt modelId="{FD6F97D9-61DD-4089-81D8-C0B62D39BEBC}" type="sibTrans" cxnId="{2C03F7AD-ABF7-4F4B-BDA5-CBE9751627D6}">
      <dgm:prSet/>
      <dgm:spPr/>
      <dgm:t>
        <a:bodyPr/>
        <a:lstStyle/>
        <a:p>
          <a:endParaRPr lang="tr-TR" sz="1800"/>
        </a:p>
      </dgm:t>
    </dgm:pt>
    <dgm:pt modelId="{622D4B86-F2CC-4515-9393-33C1BFD03C45}">
      <dgm:prSet custT="1"/>
      <dgm:spPr>
        <a:solidFill>
          <a:srgbClr val="E22128"/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Tarım Makineleri ve Teknolojileri Mühendisliği</a:t>
          </a:r>
        </a:p>
      </dgm:t>
    </dgm:pt>
    <dgm:pt modelId="{2B454A50-EAFB-4EED-8ADF-39D1E9242390}" type="parTrans" cxnId="{64799225-20E1-4FB0-BD91-17C3A83AE848}">
      <dgm:prSet custT="1"/>
      <dgm:spPr/>
      <dgm:t>
        <a:bodyPr/>
        <a:lstStyle/>
        <a:p>
          <a:endParaRPr lang="tr-TR" sz="1800"/>
        </a:p>
      </dgm:t>
    </dgm:pt>
    <dgm:pt modelId="{F8569792-AE2F-44C4-A6CB-58D5F96A6DF6}" type="sibTrans" cxnId="{64799225-20E1-4FB0-BD91-17C3A83AE848}">
      <dgm:prSet/>
      <dgm:spPr/>
      <dgm:t>
        <a:bodyPr/>
        <a:lstStyle/>
        <a:p>
          <a:endParaRPr lang="tr-TR" sz="1800"/>
        </a:p>
      </dgm:t>
    </dgm:pt>
    <dgm:pt modelId="{A6AA2497-4086-49E4-BAFA-6AAA932DD50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1800" b="1">
              <a:latin typeface="Helvetica Neue Light"/>
            </a:rPr>
            <a:t>Tarımsal Biyoteknoloji</a:t>
          </a:r>
          <a:endParaRPr lang="tr-TR" sz="1800" b="1" dirty="0">
            <a:latin typeface="Helvetica Neue Light"/>
          </a:endParaRPr>
        </a:p>
      </dgm:t>
    </dgm:pt>
    <dgm:pt modelId="{F58321B5-E891-4707-AF17-8634212169B6}" type="parTrans" cxnId="{936D87D4-31F9-44EB-B7FF-F26D8F536BFE}">
      <dgm:prSet custT="1"/>
      <dgm:spPr/>
      <dgm:t>
        <a:bodyPr/>
        <a:lstStyle/>
        <a:p>
          <a:endParaRPr lang="tr-TR" sz="1800"/>
        </a:p>
      </dgm:t>
    </dgm:pt>
    <dgm:pt modelId="{2BF2038B-B46D-41E3-9ADD-8A782BA6184D}" type="sibTrans" cxnId="{936D87D4-31F9-44EB-B7FF-F26D8F536BFE}">
      <dgm:prSet/>
      <dgm:spPr/>
      <dgm:t>
        <a:bodyPr/>
        <a:lstStyle/>
        <a:p>
          <a:endParaRPr lang="tr-TR" sz="1800"/>
        </a:p>
      </dgm:t>
    </dgm:pt>
    <dgm:pt modelId="{4EC950C8-60A6-487F-8DBD-4A95F2ACE96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Tarımsal Yapılar ve Sulama</a:t>
          </a:r>
        </a:p>
      </dgm:t>
    </dgm:pt>
    <dgm:pt modelId="{DA719363-9B53-49A7-BE38-CD33B26838B9}" type="parTrans" cxnId="{7ABE0CE8-27BD-4758-84F7-92AAF00E6FF2}">
      <dgm:prSet custT="1"/>
      <dgm:spPr/>
      <dgm:t>
        <a:bodyPr/>
        <a:lstStyle/>
        <a:p>
          <a:endParaRPr lang="tr-TR" sz="1800"/>
        </a:p>
      </dgm:t>
    </dgm:pt>
    <dgm:pt modelId="{7CDE01FA-A9B5-4992-8A0F-A30D7F385313}" type="sibTrans" cxnId="{7ABE0CE8-27BD-4758-84F7-92AAF00E6FF2}">
      <dgm:prSet/>
      <dgm:spPr/>
      <dgm:t>
        <a:bodyPr/>
        <a:lstStyle/>
        <a:p>
          <a:endParaRPr lang="tr-TR" sz="1800"/>
        </a:p>
      </dgm:t>
    </dgm:pt>
    <dgm:pt modelId="{6F1255E2-E779-4BA8-B15A-30CEB32F65A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>
              <a:latin typeface="Helvetica Neue Light"/>
            </a:rPr>
            <a:t>Tarla Bitkileri</a:t>
          </a:r>
          <a:endParaRPr lang="tr-TR" sz="1800" b="1" dirty="0">
            <a:latin typeface="Helvetica Neue Light"/>
          </a:endParaRPr>
        </a:p>
      </dgm:t>
    </dgm:pt>
    <dgm:pt modelId="{162A20B0-2C0E-4446-BC22-B40BC1D17E0E}" type="parTrans" cxnId="{ACC3D007-7C3A-4631-AD30-06ECBD50B22A}">
      <dgm:prSet custT="1"/>
      <dgm:spPr/>
      <dgm:t>
        <a:bodyPr/>
        <a:lstStyle/>
        <a:p>
          <a:endParaRPr lang="tr-TR" sz="1800"/>
        </a:p>
      </dgm:t>
    </dgm:pt>
    <dgm:pt modelId="{79DC7F94-19C1-42C0-8EA5-40C6BA9B4002}" type="sibTrans" cxnId="{ACC3D007-7C3A-4631-AD30-06ECBD50B22A}">
      <dgm:prSet/>
      <dgm:spPr/>
      <dgm:t>
        <a:bodyPr/>
        <a:lstStyle/>
        <a:p>
          <a:endParaRPr lang="tr-TR" sz="1800"/>
        </a:p>
      </dgm:t>
    </dgm:pt>
    <dgm:pt modelId="{FF1D1F51-198C-4880-9544-D74BEBA1043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Toprak Bilimi ve Bitki Besleme</a:t>
          </a:r>
        </a:p>
      </dgm:t>
    </dgm:pt>
    <dgm:pt modelId="{F84C216B-15CE-49DF-8077-99D9977CC927}" type="parTrans" cxnId="{8E0FE83D-A2D5-4E7F-8798-793E88DC0C56}">
      <dgm:prSet custT="1"/>
      <dgm:spPr/>
      <dgm:t>
        <a:bodyPr/>
        <a:lstStyle/>
        <a:p>
          <a:endParaRPr lang="tr-TR" sz="1800"/>
        </a:p>
      </dgm:t>
    </dgm:pt>
    <dgm:pt modelId="{0021DC57-3B8D-45F7-9D52-C220DFA425BC}" type="sibTrans" cxnId="{8E0FE83D-A2D5-4E7F-8798-793E88DC0C56}">
      <dgm:prSet/>
      <dgm:spPr/>
      <dgm:t>
        <a:bodyPr/>
        <a:lstStyle/>
        <a:p>
          <a:endParaRPr lang="tr-TR" sz="1800"/>
        </a:p>
      </dgm:t>
    </dgm:pt>
    <dgm:pt modelId="{0A351C5A-7A6C-4A6F-90D5-C60FD52EBBA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>
              <a:latin typeface="Helvetica Neue Light"/>
            </a:rPr>
            <a:t>Zootekni</a:t>
          </a:r>
          <a:endParaRPr lang="tr-TR" sz="1800" b="1" i="0" dirty="0">
            <a:effectLst/>
            <a:latin typeface="Helvetica Neue Light"/>
          </a:endParaRPr>
        </a:p>
      </dgm:t>
    </dgm:pt>
    <dgm:pt modelId="{7ADDEFC6-0B7C-4F45-B995-E8F13D36E9A3}" type="parTrans" cxnId="{345B2270-9370-4016-ACAE-56BA57FE82BA}">
      <dgm:prSet custT="1"/>
      <dgm:spPr/>
      <dgm:t>
        <a:bodyPr/>
        <a:lstStyle/>
        <a:p>
          <a:endParaRPr lang="tr-TR" sz="1800"/>
        </a:p>
      </dgm:t>
    </dgm:pt>
    <dgm:pt modelId="{BB29CBBE-CC9C-4E7E-8692-6C56BF94F045}" type="sibTrans" cxnId="{345B2270-9370-4016-ACAE-56BA57FE82BA}">
      <dgm:prSet/>
      <dgm:spPr/>
      <dgm:t>
        <a:bodyPr/>
        <a:lstStyle/>
        <a:p>
          <a:endParaRPr lang="tr-TR" sz="1800"/>
        </a:p>
      </dgm:t>
    </dgm:pt>
    <dgm:pt modelId="{BB0D53AC-0DEC-4E2A-85F3-8F732BEBF66F}" type="pres">
      <dgm:prSet presAssocID="{50134AD3-FC81-460A-AB92-25BDFEC476D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CD27947-F954-4BCF-8CE7-FF7102F083AE}" type="pres">
      <dgm:prSet presAssocID="{276BE670-E3CB-49D6-9A80-69E21B5B4A86}" presName="root1" presStyleCnt="0"/>
      <dgm:spPr/>
    </dgm:pt>
    <dgm:pt modelId="{60F7ED13-D76F-49A0-B107-11724B32FA2E}" type="pres">
      <dgm:prSet presAssocID="{276BE670-E3CB-49D6-9A80-69E21B5B4A8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F510D9-9BAD-4023-A59F-266A11E9910F}" type="pres">
      <dgm:prSet presAssocID="{276BE670-E3CB-49D6-9A80-69E21B5B4A86}" presName="level2hierChild" presStyleCnt="0"/>
      <dgm:spPr/>
    </dgm:pt>
    <dgm:pt modelId="{D36CAED3-0F82-46B7-8D40-BD6DAD8BADCB}" type="pres">
      <dgm:prSet presAssocID="{D5B3DE89-477C-43CC-917B-4823A6BD04A5}" presName="conn2-1" presStyleLbl="parChTrans1D2" presStyleIdx="0" presStyleCnt="10"/>
      <dgm:spPr/>
      <dgm:t>
        <a:bodyPr/>
        <a:lstStyle/>
        <a:p>
          <a:endParaRPr lang="tr-TR"/>
        </a:p>
      </dgm:t>
    </dgm:pt>
    <dgm:pt modelId="{F93AEB15-FF93-4F68-A807-EF58AA1A1CEA}" type="pres">
      <dgm:prSet presAssocID="{D5B3DE89-477C-43CC-917B-4823A6BD04A5}" presName="connTx" presStyleLbl="parChTrans1D2" presStyleIdx="0" presStyleCnt="10"/>
      <dgm:spPr/>
      <dgm:t>
        <a:bodyPr/>
        <a:lstStyle/>
        <a:p>
          <a:endParaRPr lang="tr-TR"/>
        </a:p>
      </dgm:t>
    </dgm:pt>
    <dgm:pt modelId="{E0CE4D27-998A-4EAA-8E18-9EA10F8BA35E}" type="pres">
      <dgm:prSet presAssocID="{5FAB6CA2-626F-4697-9AA6-E37BB4CF6B72}" presName="root2" presStyleCnt="0"/>
      <dgm:spPr/>
    </dgm:pt>
    <dgm:pt modelId="{EE916BD1-78EC-478D-AE51-59DE9F209C46}" type="pres">
      <dgm:prSet presAssocID="{5FAB6CA2-626F-4697-9AA6-E37BB4CF6B72}" presName="LevelTwoTextNode" presStyleLbl="node2" presStyleIdx="0" presStyleCnt="10" custScaleX="28691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C21524-B7D2-4B17-AA55-BFFDC85811F0}" type="pres">
      <dgm:prSet presAssocID="{5FAB6CA2-626F-4697-9AA6-E37BB4CF6B72}" presName="level3hierChild" presStyleCnt="0"/>
      <dgm:spPr/>
    </dgm:pt>
    <dgm:pt modelId="{617ED65D-74C0-4381-BA02-636203DDB922}" type="pres">
      <dgm:prSet presAssocID="{4DE048ED-37D9-4B67-AB0C-68C5F26006D5}" presName="conn2-1" presStyleLbl="parChTrans1D2" presStyleIdx="1" presStyleCnt="10"/>
      <dgm:spPr/>
      <dgm:t>
        <a:bodyPr/>
        <a:lstStyle/>
        <a:p>
          <a:endParaRPr lang="tr-TR"/>
        </a:p>
      </dgm:t>
    </dgm:pt>
    <dgm:pt modelId="{F6A034A7-D2AA-408B-BCF6-059CA30F133A}" type="pres">
      <dgm:prSet presAssocID="{4DE048ED-37D9-4B67-AB0C-68C5F26006D5}" presName="connTx" presStyleLbl="parChTrans1D2" presStyleIdx="1" presStyleCnt="10"/>
      <dgm:spPr/>
      <dgm:t>
        <a:bodyPr/>
        <a:lstStyle/>
        <a:p>
          <a:endParaRPr lang="tr-TR"/>
        </a:p>
      </dgm:t>
    </dgm:pt>
    <dgm:pt modelId="{0CDB32DD-AEAD-4565-BAE5-ED83084DFA77}" type="pres">
      <dgm:prSet presAssocID="{852B4860-971A-45DF-889C-99C1C213E227}" presName="root2" presStyleCnt="0"/>
      <dgm:spPr/>
    </dgm:pt>
    <dgm:pt modelId="{004A670C-FD1E-4648-9553-BCAC1F94D45E}" type="pres">
      <dgm:prSet presAssocID="{852B4860-971A-45DF-889C-99C1C213E227}" presName="LevelTwoTextNode" presStyleLbl="node2" presStyleIdx="1" presStyleCnt="10" custScaleX="28769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80894F-864C-449A-A390-0022735111C6}" type="pres">
      <dgm:prSet presAssocID="{852B4860-971A-45DF-889C-99C1C213E227}" presName="level3hierChild" presStyleCnt="0"/>
      <dgm:spPr/>
    </dgm:pt>
    <dgm:pt modelId="{B9A9FF08-440A-4096-8A3F-BD661A2E75B1}" type="pres">
      <dgm:prSet presAssocID="{D2126F74-352C-449F-8773-4014975C0E2F}" presName="conn2-1" presStyleLbl="parChTrans1D2" presStyleIdx="2" presStyleCnt="10"/>
      <dgm:spPr/>
      <dgm:t>
        <a:bodyPr/>
        <a:lstStyle/>
        <a:p>
          <a:endParaRPr lang="tr-TR"/>
        </a:p>
      </dgm:t>
    </dgm:pt>
    <dgm:pt modelId="{29071A84-C700-4D16-BA8A-C88C5A49A8D2}" type="pres">
      <dgm:prSet presAssocID="{D2126F74-352C-449F-8773-4014975C0E2F}" presName="connTx" presStyleLbl="parChTrans1D2" presStyleIdx="2" presStyleCnt="10"/>
      <dgm:spPr/>
      <dgm:t>
        <a:bodyPr/>
        <a:lstStyle/>
        <a:p>
          <a:endParaRPr lang="tr-TR"/>
        </a:p>
      </dgm:t>
    </dgm:pt>
    <dgm:pt modelId="{4BF3AB94-35A1-4BF0-A617-EA9BABB5AF82}" type="pres">
      <dgm:prSet presAssocID="{67E13A51-A909-46DF-9022-2FA7F13ECF3D}" presName="root2" presStyleCnt="0"/>
      <dgm:spPr/>
    </dgm:pt>
    <dgm:pt modelId="{52CEEBB9-02FA-4FFA-A953-559615646CD0}" type="pres">
      <dgm:prSet presAssocID="{67E13A51-A909-46DF-9022-2FA7F13ECF3D}" presName="LevelTwoTextNode" presStyleLbl="node2" presStyleIdx="2" presStyleCnt="10" custScaleX="28691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2E41CED-356A-4DC3-93B0-6142F37599EE}" type="pres">
      <dgm:prSet presAssocID="{67E13A51-A909-46DF-9022-2FA7F13ECF3D}" presName="level3hierChild" presStyleCnt="0"/>
      <dgm:spPr/>
    </dgm:pt>
    <dgm:pt modelId="{02EE53B0-5B6F-4FD5-A16F-A2DFDA76F560}" type="pres">
      <dgm:prSet presAssocID="{D77F9583-94D6-48BB-8B07-FA0A5BD6D37A}" presName="conn2-1" presStyleLbl="parChTrans1D2" presStyleIdx="3" presStyleCnt="10"/>
      <dgm:spPr/>
      <dgm:t>
        <a:bodyPr/>
        <a:lstStyle/>
        <a:p>
          <a:endParaRPr lang="tr-TR"/>
        </a:p>
      </dgm:t>
    </dgm:pt>
    <dgm:pt modelId="{B398BA33-F1C6-4666-909C-660A00F92515}" type="pres">
      <dgm:prSet presAssocID="{D77F9583-94D6-48BB-8B07-FA0A5BD6D37A}" presName="connTx" presStyleLbl="parChTrans1D2" presStyleIdx="3" presStyleCnt="10"/>
      <dgm:spPr/>
      <dgm:t>
        <a:bodyPr/>
        <a:lstStyle/>
        <a:p>
          <a:endParaRPr lang="tr-TR"/>
        </a:p>
      </dgm:t>
    </dgm:pt>
    <dgm:pt modelId="{8A620ADC-2CF9-479A-A2A6-D91FF7DDF6F1}" type="pres">
      <dgm:prSet presAssocID="{ECC378D2-5974-4AA5-9E21-C1F339024862}" presName="root2" presStyleCnt="0"/>
      <dgm:spPr/>
    </dgm:pt>
    <dgm:pt modelId="{0E37BEB8-B6D8-405E-BEB6-F8F5473B8E60}" type="pres">
      <dgm:prSet presAssocID="{ECC378D2-5974-4AA5-9E21-C1F339024862}" presName="LevelTwoTextNode" presStyleLbl="node2" presStyleIdx="3" presStyleCnt="10" custScaleX="28849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6A11D71-CEC4-42EC-B1BA-4053D4F64946}" type="pres">
      <dgm:prSet presAssocID="{ECC378D2-5974-4AA5-9E21-C1F339024862}" presName="level3hierChild" presStyleCnt="0"/>
      <dgm:spPr/>
    </dgm:pt>
    <dgm:pt modelId="{D030E980-C44B-4483-9DB5-D412A152A568}" type="pres">
      <dgm:prSet presAssocID="{2B454A50-EAFB-4EED-8ADF-39D1E9242390}" presName="conn2-1" presStyleLbl="parChTrans1D2" presStyleIdx="4" presStyleCnt="10"/>
      <dgm:spPr/>
      <dgm:t>
        <a:bodyPr/>
        <a:lstStyle/>
        <a:p>
          <a:endParaRPr lang="tr-TR"/>
        </a:p>
      </dgm:t>
    </dgm:pt>
    <dgm:pt modelId="{52763B56-6C0A-4CDF-AB64-CEB2F16F08F7}" type="pres">
      <dgm:prSet presAssocID="{2B454A50-EAFB-4EED-8ADF-39D1E9242390}" presName="connTx" presStyleLbl="parChTrans1D2" presStyleIdx="4" presStyleCnt="10"/>
      <dgm:spPr/>
      <dgm:t>
        <a:bodyPr/>
        <a:lstStyle/>
        <a:p>
          <a:endParaRPr lang="tr-TR"/>
        </a:p>
      </dgm:t>
    </dgm:pt>
    <dgm:pt modelId="{636022B0-92B5-437B-BD5B-364443632A27}" type="pres">
      <dgm:prSet presAssocID="{622D4B86-F2CC-4515-9393-33C1BFD03C45}" presName="root2" presStyleCnt="0"/>
      <dgm:spPr/>
    </dgm:pt>
    <dgm:pt modelId="{BDAF8865-84AB-4611-9704-C10E9872B559}" type="pres">
      <dgm:prSet presAssocID="{622D4B86-F2CC-4515-9393-33C1BFD03C45}" presName="LevelTwoTextNode" presStyleLbl="node2" presStyleIdx="4" presStyleCnt="10" custScaleX="33225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DD8857D-23D4-4517-BAD7-4ABAE18DDEDB}" type="pres">
      <dgm:prSet presAssocID="{622D4B86-F2CC-4515-9393-33C1BFD03C45}" presName="level3hierChild" presStyleCnt="0"/>
      <dgm:spPr/>
    </dgm:pt>
    <dgm:pt modelId="{21B4ACD7-F1B2-4826-8B72-E58D616A983B}" type="pres">
      <dgm:prSet presAssocID="{F58321B5-E891-4707-AF17-8634212169B6}" presName="conn2-1" presStyleLbl="parChTrans1D2" presStyleIdx="5" presStyleCnt="10"/>
      <dgm:spPr/>
      <dgm:t>
        <a:bodyPr/>
        <a:lstStyle/>
        <a:p>
          <a:endParaRPr lang="tr-TR"/>
        </a:p>
      </dgm:t>
    </dgm:pt>
    <dgm:pt modelId="{D8E0E742-D13D-4CBF-BFD3-28AE04D20465}" type="pres">
      <dgm:prSet presAssocID="{F58321B5-E891-4707-AF17-8634212169B6}" presName="connTx" presStyleLbl="parChTrans1D2" presStyleIdx="5" presStyleCnt="10"/>
      <dgm:spPr/>
      <dgm:t>
        <a:bodyPr/>
        <a:lstStyle/>
        <a:p>
          <a:endParaRPr lang="tr-TR"/>
        </a:p>
      </dgm:t>
    </dgm:pt>
    <dgm:pt modelId="{98877E67-847A-4D5B-8634-D1F3C90AFECA}" type="pres">
      <dgm:prSet presAssocID="{A6AA2497-4086-49E4-BAFA-6AAA932DD505}" presName="root2" presStyleCnt="0"/>
      <dgm:spPr/>
    </dgm:pt>
    <dgm:pt modelId="{F312093E-C704-4237-B04E-0A447FA5C51C}" type="pres">
      <dgm:prSet presAssocID="{A6AA2497-4086-49E4-BAFA-6AAA932DD505}" presName="LevelTwoTextNode" presStyleLbl="node2" presStyleIdx="5" presStyleCnt="10" custScaleX="28563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6F39CC-A73C-4AE5-8D43-AFE277A856EC}" type="pres">
      <dgm:prSet presAssocID="{A6AA2497-4086-49E4-BAFA-6AAA932DD505}" presName="level3hierChild" presStyleCnt="0"/>
      <dgm:spPr/>
    </dgm:pt>
    <dgm:pt modelId="{F7629974-1553-421E-BB4A-E2B6314B43A3}" type="pres">
      <dgm:prSet presAssocID="{DA719363-9B53-49A7-BE38-CD33B26838B9}" presName="conn2-1" presStyleLbl="parChTrans1D2" presStyleIdx="6" presStyleCnt="10"/>
      <dgm:spPr/>
      <dgm:t>
        <a:bodyPr/>
        <a:lstStyle/>
        <a:p>
          <a:endParaRPr lang="tr-TR"/>
        </a:p>
      </dgm:t>
    </dgm:pt>
    <dgm:pt modelId="{FF0E8DDB-9420-40A5-8E2E-0C30FD57177E}" type="pres">
      <dgm:prSet presAssocID="{DA719363-9B53-49A7-BE38-CD33B26838B9}" presName="connTx" presStyleLbl="parChTrans1D2" presStyleIdx="6" presStyleCnt="10"/>
      <dgm:spPr/>
      <dgm:t>
        <a:bodyPr/>
        <a:lstStyle/>
        <a:p>
          <a:endParaRPr lang="tr-TR"/>
        </a:p>
      </dgm:t>
    </dgm:pt>
    <dgm:pt modelId="{DA50DFDA-568B-43A4-996C-DBCE1867004F}" type="pres">
      <dgm:prSet presAssocID="{4EC950C8-60A6-487F-8DBD-4A95F2ACE96F}" presName="root2" presStyleCnt="0"/>
      <dgm:spPr/>
    </dgm:pt>
    <dgm:pt modelId="{6C3A7A30-CE62-4E37-B15E-527AEE6DF6FA}" type="pres">
      <dgm:prSet presAssocID="{4EC950C8-60A6-487F-8DBD-4A95F2ACE96F}" presName="LevelTwoTextNode" presStyleLbl="node2" presStyleIdx="6" presStyleCnt="10" custScaleX="28849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A8E4DA7-B5B9-48F5-8FA7-A8939B4923E0}" type="pres">
      <dgm:prSet presAssocID="{4EC950C8-60A6-487F-8DBD-4A95F2ACE96F}" presName="level3hierChild" presStyleCnt="0"/>
      <dgm:spPr/>
    </dgm:pt>
    <dgm:pt modelId="{0AF494AF-57CB-4F06-9574-C5B28752AC98}" type="pres">
      <dgm:prSet presAssocID="{162A20B0-2C0E-4446-BC22-B40BC1D17E0E}" presName="conn2-1" presStyleLbl="parChTrans1D2" presStyleIdx="7" presStyleCnt="10"/>
      <dgm:spPr/>
      <dgm:t>
        <a:bodyPr/>
        <a:lstStyle/>
        <a:p>
          <a:endParaRPr lang="tr-TR"/>
        </a:p>
      </dgm:t>
    </dgm:pt>
    <dgm:pt modelId="{2FCA6B20-53DD-4267-A0B7-CB864736BC01}" type="pres">
      <dgm:prSet presAssocID="{162A20B0-2C0E-4446-BC22-B40BC1D17E0E}" presName="connTx" presStyleLbl="parChTrans1D2" presStyleIdx="7" presStyleCnt="10"/>
      <dgm:spPr/>
      <dgm:t>
        <a:bodyPr/>
        <a:lstStyle/>
        <a:p>
          <a:endParaRPr lang="tr-TR"/>
        </a:p>
      </dgm:t>
    </dgm:pt>
    <dgm:pt modelId="{74C0C84D-8FFB-4520-AADE-ACFDC8349465}" type="pres">
      <dgm:prSet presAssocID="{6F1255E2-E779-4BA8-B15A-30CEB32F65AF}" presName="root2" presStyleCnt="0"/>
      <dgm:spPr/>
    </dgm:pt>
    <dgm:pt modelId="{BC553538-488F-4B3C-B7BC-8CAE3B13ACA8}" type="pres">
      <dgm:prSet presAssocID="{6F1255E2-E779-4BA8-B15A-30CEB32F65AF}" presName="LevelTwoTextNode" presStyleLbl="node2" presStyleIdx="7" presStyleCnt="10" custScaleX="28405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F80105C-BC7A-4F51-B035-7852E646734E}" type="pres">
      <dgm:prSet presAssocID="{6F1255E2-E779-4BA8-B15A-30CEB32F65AF}" presName="level3hierChild" presStyleCnt="0"/>
      <dgm:spPr/>
    </dgm:pt>
    <dgm:pt modelId="{A5F0512E-9C74-430B-A8E5-FF3ECE5CFE5F}" type="pres">
      <dgm:prSet presAssocID="{F84C216B-15CE-49DF-8077-99D9977CC927}" presName="conn2-1" presStyleLbl="parChTrans1D2" presStyleIdx="8" presStyleCnt="10"/>
      <dgm:spPr/>
      <dgm:t>
        <a:bodyPr/>
        <a:lstStyle/>
        <a:p>
          <a:endParaRPr lang="tr-TR"/>
        </a:p>
      </dgm:t>
    </dgm:pt>
    <dgm:pt modelId="{3C6440B1-541D-4CBA-9DB7-09F27F8021EE}" type="pres">
      <dgm:prSet presAssocID="{F84C216B-15CE-49DF-8077-99D9977CC927}" presName="connTx" presStyleLbl="parChTrans1D2" presStyleIdx="8" presStyleCnt="10"/>
      <dgm:spPr/>
      <dgm:t>
        <a:bodyPr/>
        <a:lstStyle/>
        <a:p>
          <a:endParaRPr lang="tr-TR"/>
        </a:p>
      </dgm:t>
    </dgm:pt>
    <dgm:pt modelId="{678DA67F-B723-400E-98F0-678D9F3D1780}" type="pres">
      <dgm:prSet presAssocID="{FF1D1F51-198C-4880-9544-D74BEBA10437}" presName="root2" presStyleCnt="0"/>
      <dgm:spPr/>
    </dgm:pt>
    <dgm:pt modelId="{851F7F5F-3B20-4C99-9959-7E5F6E3D88D5}" type="pres">
      <dgm:prSet presAssocID="{FF1D1F51-198C-4880-9544-D74BEBA10437}" presName="LevelTwoTextNode" presStyleLbl="node2" presStyleIdx="8" presStyleCnt="10" custScaleX="28482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3E05C79-5F3F-480F-8C73-20D6B4444F9A}" type="pres">
      <dgm:prSet presAssocID="{FF1D1F51-198C-4880-9544-D74BEBA10437}" presName="level3hierChild" presStyleCnt="0"/>
      <dgm:spPr/>
    </dgm:pt>
    <dgm:pt modelId="{DC619783-26D2-40CA-8B66-3BBB95E553EA}" type="pres">
      <dgm:prSet presAssocID="{7ADDEFC6-0B7C-4F45-B995-E8F13D36E9A3}" presName="conn2-1" presStyleLbl="parChTrans1D2" presStyleIdx="9" presStyleCnt="10"/>
      <dgm:spPr/>
      <dgm:t>
        <a:bodyPr/>
        <a:lstStyle/>
        <a:p>
          <a:endParaRPr lang="tr-TR"/>
        </a:p>
      </dgm:t>
    </dgm:pt>
    <dgm:pt modelId="{3681934E-6A6E-4CA9-9ED5-9F76C8659F4C}" type="pres">
      <dgm:prSet presAssocID="{7ADDEFC6-0B7C-4F45-B995-E8F13D36E9A3}" presName="connTx" presStyleLbl="parChTrans1D2" presStyleIdx="9" presStyleCnt="10"/>
      <dgm:spPr/>
      <dgm:t>
        <a:bodyPr/>
        <a:lstStyle/>
        <a:p>
          <a:endParaRPr lang="tr-TR"/>
        </a:p>
      </dgm:t>
    </dgm:pt>
    <dgm:pt modelId="{B12070A5-E15B-4DA1-AE08-1924735E6331}" type="pres">
      <dgm:prSet presAssocID="{0A351C5A-7A6C-4A6F-90D5-C60FD52EBBA5}" presName="root2" presStyleCnt="0"/>
      <dgm:spPr/>
    </dgm:pt>
    <dgm:pt modelId="{ADFAD225-DDB7-4907-9C28-40C871EC8C0F}" type="pres">
      <dgm:prSet presAssocID="{0A351C5A-7A6C-4A6F-90D5-C60FD52EBBA5}" presName="LevelTwoTextNode" presStyleLbl="node2" presStyleIdx="9" presStyleCnt="10" custScaleX="28721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A06E503-794C-4F27-AB66-52FF9962736C}" type="pres">
      <dgm:prSet presAssocID="{0A351C5A-7A6C-4A6F-90D5-C60FD52EBBA5}" presName="level3hierChild" presStyleCnt="0"/>
      <dgm:spPr/>
    </dgm:pt>
  </dgm:ptLst>
  <dgm:cxnLst>
    <dgm:cxn modelId="{BAB2DC01-C50C-4D91-91AE-591DC079E153}" type="presOf" srcId="{A6AA2497-4086-49E4-BAFA-6AAA932DD505}" destId="{F312093E-C704-4237-B04E-0A447FA5C51C}" srcOrd="0" destOrd="0" presId="urn:microsoft.com/office/officeart/2008/layout/HorizontalMultiLevelHierarchy"/>
    <dgm:cxn modelId="{67C16595-B86E-4426-A778-C2EFC2E6F761}" type="presOf" srcId="{2B454A50-EAFB-4EED-8ADF-39D1E9242390}" destId="{D030E980-C44B-4483-9DB5-D412A152A568}" srcOrd="0" destOrd="0" presId="urn:microsoft.com/office/officeart/2008/layout/HorizontalMultiLevelHierarchy"/>
    <dgm:cxn modelId="{52952403-15E6-4961-A6E4-D3E347D4569D}" type="presOf" srcId="{D77F9583-94D6-48BB-8B07-FA0A5BD6D37A}" destId="{B398BA33-F1C6-4666-909C-660A00F92515}" srcOrd="1" destOrd="0" presId="urn:microsoft.com/office/officeart/2008/layout/HorizontalMultiLevelHierarchy"/>
    <dgm:cxn modelId="{7ABE0CE8-27BD-4758-84F7-92AAF00E6FF2}" srcId="{276BE670-E3CB-49D6-9A80-69E21B5B4A86}" destId="{4EC950C8-60A6-487F-8DBD-4A95F2ACE96F}" srcOrd="6" destOrd="0" parTransId="{DA719363-9B53-49A7-BE38-CD33B26838B9}" sibTransId="{7CDE01FA-A9B5-4992-8A0F-A30D7F385313}"/>
    <dgm:cxn modelId="{151E5D7C-5757-4C55-9C35-7CB0FACA3C1F}" srcId="{50134AD3-FC81-460A-AB92-25BDFEC476D9}" destId="{276BE670-E3CB-49D6-9A80-69E21B5B4A86}" srcOrd="0" destOrd="0" parTransId="{3B240D7B-BB47-4B54-B359-1DD64C726F48}" sibTransId="{D9CF051D-8B63-48E7-98E6-FF3224398C88}"/>
    <dgm:cxn modelId="{7F8DB27F-1E2A-428E-843F-38EEF8A626F8}" type="presOf" srcId="{4DE048ED-37D9-4B67-AB0C-68C5F26006D5}" destId="{F6A034A7-D2AA-408B-BCF6-059CA30F133A}" srcOrd="1" destOrd="0" presId="urn:microsoft.com/office/officeart/2008/layout/HorizontalMultiLevelHierarchy"/>
    <dgm:cxn modelId="{4CD07498-64BA-4581-ABD9-BAC0DB766263}" type="presOf" srcId="{D2126F74-352C-449F-8773-4014975C0E2F}" destId="{29071A84-C700-4D16-BA8A-C88C5A49A8D2}" srcOrd="1" destOrd="0" presId="urn:microsoft.com/office/officeart/2008/layout/HorizontalMultiLevelHierarchy"/>
    <dgm:cxn modelId="{2C03F7AD-ABF7-4F4B-BDA5-CBE9751627D6}" srcId="{276BE670-E3CB-49D6-9A80-69E21B5B4A86}" destId="{ECC378D2-5974-4AA5-9E21-C1F339024862}" srcOrd="3" destOrd="0" parTransId="{D77F9583-94D6-48BB-8B07-FA0A5BD6D37A}" sibTransId="{FD6F97D9-61DD-4089-81D8-C0B62D39BEBC}"/>
    <dgm:cxn modelId="{936D87D4-31F9-44EB-B7FF-F26D8F536BFE}" srcId="{276BE670-E3CB-49D6-9A80-69E21B5B4A86}" destId="{A6AA2497-4086-49E4-BAFA-6AAA932DD505}" srcOrd="5" destOrd="0" parTransId="{F58321B5-E891-4707-AF17-8634212169B6}" sibTransId="{2BF2038B-B46D-41E3-9ADD-8A782BA6184D}"/>
    <dgm:cxn modelId="{7F6E53CF-C7A1-422E-9E9C-2BC61AAE387E}" type="presOf" srcId="{50134AD3-FC81-460A-AB92-25BDFEC476D9}" destId="{BB0D53AC-0DEC-4E2A-85F3-8F732BEBF66F}" srcOrd="0" destOrd="0" presId="urn:microsoft.com/office/officeart/2008/layout/HorizontalMultiLevelHierarchy"/>
    <dgm:cxn modelId="{A5788013-DFE4-46E6-8DB7-F8C068366D83}" type="presOf" srcId="{7ADDEFC6-0B7C-4F45-B995-E8F13D36E9A3}" destId="{3681934E-6A6E-4CA9-9ED5-9F76C8659F4C}" srcOrd="1" destOrd="0" presId="urn:microsoft.com/office/officeart/2008/layout/HorizontalMultiLevelHierarchy"/>
    <dgm:cxn modelId="{208B9FC5-47CC-4A6B-B841-9527167713E1}" type="presOf" srcId="{622D4B86-F2CC-4515-9393-33C1BFD03C45}" destId="{BDAF8865-84AB-4611-9704-C10E9872B559}" srcOrd="0" destOrd="0" presId="urn:microsoft.com/office/officeart/2008/layout/HorizontalMultiLevelHierarchy"/>
    <dgm:cxn modelId="{6599A6CA-2756-4AA2-B1AE-D59DA51838C3}" srcId="{276BE670-E3CB-49D6-9A80-69E21B5B4A86}" destId="{5FAB6CA2-626F-4697-9AA6-E37BB4CF6B72}" srcOrd="0" destOrd="0" parTransId="{D5B3DE89-477C-43CC-917B-4823A6BD04A5}" sibTransId="{FAAB6C1B-A196-4F5F-9BB9-5446420197D4}"/>
    <dgm:cxn modelId="{695645A9-2FCC-4071-A95A-13E92A8CE552}" type="presOf" srcId="{4DE048ED-37D9-4B67-AB0C-68C5F26006D5}" destId="{617ED65D-74C0-4381-BA02-636203DDB922}" srcOrd="0" destOrd="0" presId="urn:microsoft.com/office/officeart/2008/layout/HorizontalMultiLevelHierarchy"/>
    <dgm:cxn modelId="{0C4B8517-8FD4-4EF9-9B9D-8DAFC18474D7}" type="presOf" srcId="{FF1D1F51-198C-4880-9544-D74BEBA10437}" destId="{851F7F5F-3B20-4C99-9959-7E5F6E3D88D5}" srcOrd="0" destOrd="0" presId="urn:microsoft.com/office/officeart/2008/layout/HorizontalMultiLevelHierarchy"/>
    <dgm:cxn modelId="{30646211-339F-4CF9-8B48-EE4ADDD49839}" type="presOf" srcId="{0A351C5A-7A6C-4A6F-90D5-C60FD52EBBA5}" destId="{ADFAD225-DDB7-4907-9C28-40C871EC8C0F}" srcOrd="0" destOrd="0" presId="urn:microsoft.com/office/officeart/2008/layout/HorizontalMultiLevelHierarchy"/>
    <dgm:cxn modelId="{352AE3C2-03DC-4084-B9A7-92F01FFC36F6}" type="presOf" srcId="{276BE670-E3CB-49D6-9A80-69E21B5B4A86}" destId="{60F7ED13-D76F-49A0-B107-11724B32FA2E}" srcOrd="0" destOrd="0" presId="urn:microsoft.com/office/officeart/2008/layout/HorizontalMultiLevelHierarchy"/>
    <dgm:cxn modelId="{8E0FE83D-A2D5-4E7F-8798-793E88DC0C56}" srcId="{276BE670-E3CB-49D6-9A80-69E21B5B4A86}" destId="{FF1D1F51-198C-4880-9544-D74BEBA10437}" srcOrd="8" destOrd="0" parTransId="{F84C216B-15CE-49DF-8077-99D9977CC927}" sibTransId="{0021DC57-3B8D-45F7-9D52-C220DFA425BC}"/>
    <dgm:cxn modelId="{64799225-20E1-4FB0-BD91-17C3A83AE848}" srcId="{276BE670-E3CB-49D6-9A80-69E21B5B4A86}" destId="{622D4B86-F2CC-4515-9393-33C1BFD03C45}" srcOrd="4" destOrd="0" parTransId="{2B454A50-EAFB-4EED-8ADF-39D1E9242390}" sibTransId="{F8569792-AE2F-44C4-A6CB-58D5F96A6DF6}"/>
    <dgm:cxn modelId="{ACC3D007-7C3A-4631-AD30-06ECBD50B22A}" srcId="{276BE670-E3CB-49D6-9A80-69E21B5B4A86}" destId="{6F1255E2-E779-4BA8-B15A-30CEB32F65AF}" srcOrd="7" destOrd="0" parTransId="{162A20B0-2C0E-4446-BC22-B40BC1D17E0E}" sibTransId="{79DC7F94-19C1-42C0-8EA5-40C6BA9B4002}"/>
    <dgm:cxn modelId="{28F2A881-3932-4B98-98E8-09CBE436AFD2}" type="presOf" srcId="{F84C216B-15CE-49DF-8077-99D9977CC927}" destId="{3C6440B1-541D-4CBA-9DB7-09F27F8021EE}" srcOrd="1" destOrd="0" presId="urn:microsoft.com/office/officeart/2008/layout/HorizontalMultiLevelHierarchy"/>
    <dgm:cxn modelId="{C6E98B3F-5441-42A5-9A6E-A27D0B3E5589}" type="presOf" srcId="{4EC950C8-60A6-487F-8DBD-4A95F2ACE96F}" destId="{6C3A7A30-CE62-4E37-B15E-527AEE6DF6FA}" srcOrd="0" destOrd="0" presId="urn:microsoft.com/office/officeart/2008/layout/HorizontalMultiLevelHierarchy"/>
    <dgm:cxn modelId="{4871B7FB-8B6D-4F78-923A-735191BDBC95}" type="presOf" srcId="{852B4860-971A-45DF-889C-99C1C213E227}" destId="{004A670C-FD1E-4648-9553-BCAC1F94D45E}" srcOrd="0" destOrd="0" presId="urn:microsoft.com/office/officeart/2008/layout/HorizontalMultiLevelHierarchy"/>
    <dgm:cxn modelId="{4488A7A1-273B-4359-9D18-4F3D09BE5A70}" type="presOf" srcId="{F58321B5-E891-4707-AF17-8634212169B6}" destId="{21B4ACD7-F1B2-4826-8B72-E58D616A983B}" srcOrd="0" destOrd="0" presId="urn:microsoft.com/office/officeart/2008/layout/HorizontalMultiLevelHierarchy"/>
    <dgm:cxn modelId="{2E97B0BA-60A9-45B1-9865-12A7A71340C8}" type="presOf" srcId="{162A20B0-2C0E-4446-BC22-B40BC1D17E0E}" destId="{0AF494AF-57CB-4F06-9574-C5B28752AC98}" srcOrd="0" destOrd="0" presId="urn:microsoft.com/office/officeart/2008/layout/HorizontalMultiLevelHierarchy"/>
    <dgm:cxn modelId="{0986F91C-7A3E-456D-9024-D31144D6A0BA}" type="presOf" srcId="{DA719363-9B53-49A7-BE38-CD33B26838B9}" destId="{F7629974-1553-421E-BB4A-E2B6314B43A3}" srcOrd="0" destOrd="0" presId="urn:microsoft.com/office/officeart/2008/layout/HorizontalMultiLevelHierarchy"/>
    <dgm:cxn modelId="{4EA150D5-2367-4C4B-A293-9EF88D09A853}" type="presOf" srcId="{67E13A51-A909-46DF-9022-2FA7F13ECF3D}" destId="{52CEEBB9-02FA-4FFA-A953-559615646CD0}" srcOrd="0" destOrd="0" presId="urn:microsoft.com/office/officeart/2008/layout/HorizontalMultiLevelHierarchy"/>
    <dgm:cxn modelId="{2C1E2666-354A-4B45-A598-B211752FFFCE}" type="presOf" srcId="{D77F9583-94D6-48BB-8B07-FA0A5BD6D37A}" destId="{02EE53B0-5B6F-4FD5-A16F-A2DFDA76F560}" srcOrd="0" destOrd="0" presId="urn:microsoft.com/office/officeart/2008/layout/HorizontalMultiLevelHierarchy"/>
    <dgm:cxn modelId="{52C83D5D-93B2-4C6F-BFCB-2A2B978BB66A}" type="presOf" srcId="{ECC378D2-5974-4AA5-9E21-C1F339024862}" destId="{0E37BEB8-B6D8-405E-BEB6-F8F5473B8E60}" srcOrd="0" destOrd="0" presId="urn:microsoft.com/office/officeart/2008/layout/HorizontalMultiLevelHierarchy"/>
    <dgm:cxn modelId="{E8FEBF88-6BFA-4FA3-A10B-1CFA9A34109E}" type="presOf" srcId="{D5B3DE89-477C-43CC-917B-4823A6BD04A5}" destId="{D36CAED3-0F82-46B7-8D40-BD6DAD8BADCB}" srcOrd="0" destOrd="0" presId="urn:microsoft.com/office/officeart/2008/layout/HorizontalMultiLevelHierarchy"/>
    <dgm:cxn modelId="{7C618554-6383-45D3-873F-F061BEE242DE}" type="presOf" srcId="{D5B3DE89-477C-43CC-917B-4823A6BD04A5}" destId="{F93AEB15-FF93-4F68-A807-EF58AA1A1CEA}" srcOrd="1" destOrd="0" presId="urn:microsoft.com/office/officeart/2008/layout/HorizontalMultiLevelHierarchy"/>
    <dgm:cxn modelId="{6D150D83-483E-43BA-A458-D36C62720E94}" type="presOf" srcId="{F84C216B-15CE-49DF-8077-99D9977CC927}" destId="{A5F0512E-9C74-430B-A8E5-FF3ECE5CFE5F}" srcOrd="0" destOrd="0" presId="urn:microsoft.com/office/officeart/2008/layout/HorizontalMultiLevelHierarchy"/>
    <dgm:cxn modelId="{9F090472-B194-4E2F-9E07-928238C20F0E}" type="presOf" srcId="{6F1255E2-E779-4BA8-B15A-30CEB32F65AF}" destId="{BC553538-488F-4B3C-B7BC-8CAE3B13ACA8}" srcOrd="0" destOrd="0" presId="urn:microsoft.com/office/officeart/2008/layout/HorizontalMultiLevelHierarchy"/>
    <dgm:cxn modelId="{1F6D73C0-B272-42EC-B019-323D5B313B3D}" srcId="{276BE670-E3CB-49D6-9A80-69E21B5B4A86}" destId="{67E13A51-A909-46DF-9022-2FA7F13ECF3D}" srcOrd="2" destOrd="0" parTransId="{D2126F74-352C-449F-8773-4014975C0E2F}" sibTransId="{395064DE-F45A-428B-AFD8-1D53B2D1C290}"/>
    <dgm:cxn modelId="{66741323-1B74-494E-B9CF-7ADE9D916B2F}" type="presOf" srcId="{DA719363-9B53-49A7-BE38-CD33B26838B9}" destId="{FF0E8DDB-9420-40A5-8E2E-0C30FD57177E}" srcOrd="1" destOrd="0" presId="urn:microsoft.com/office/officeart/2008/layout/HorizontalMultiLevelHierarchy"/>
    <dgm:cxn modelId="{32ED6DD3-5B73-4ECD-B17C-7C81DA00DF74}" type="presOf" srcId="{7ADDEFC6-0B7C-4F45-B995-E8F13D36E9A3}" destId="{DC619783-26D2-40CA-8B66-3BBB95E553EA}" srcOrd="0" destOrd="0" presId="urn:microsoft.com/office/officeart/2008/layout/HorizontalMultiLevelHierarchy"/>
    <dgm:cxn modelId="{ED463D8B-6ACA-4485-B85D-6408811B9976}" type="presOf" srcId="{F58321B5-E891-4707-AF17-8634212169B6}" destId="{D8E0E742-D13D-4CBF-BFD3-28AE04D20465}" srcOrd="1" destOrd="0" presId="urn:microsoft.com/office/officeart/2008/layout/HorizontalMultiLevelHierarchy"/>
    <dgm:cxn modelId="{8C22ECF7-CB97-4DC9-9B73-504DB12A56DA}" type="presOf" srcId="{2B454A50-EAFB-4EED-8ADF-39D1E9242390}" destId="{52763B56-6C0A-4CDF-AB64-CEB2F16F08F7}" srcOrd="1" destOrd="0" presId="urn:microsoft.com/office/officeart/2008/layout/HorizontalMultiLevelHierarchy"/>
    <dgm:cxn modelId="{8F00E997-D440-4719-A392-06D0D6D4532B}" type="presOf" srcId="{D2126F74-352C-449F-8773-4014975C0E2F}" destId="{B9A9FF08-440A-4096-8A3F-BD661A2E75B1}" srcOrd="0" destOrd="0" presId="urn:microsoft.com/office/officeart/2008/layout/HorizontalMultiLevelHierarchy"/>
    <dgm:cxn modelId="{345B2270-9370-4016-ACAE-56BA57FE82BA}" srcId="{276BE670-E3CB-49D6-9A80-69E21B5B4A86}" destId="{0A351C5A-7A6C-4A6F-90D5-C60FD52EBBA5}" srcOrd="9" destOrd="0" parTransId="{7ADDEFC6-0B7C-4F45-B995-E8F13D36E9A3}" sibTransId="{BB29CBBE-CC9C-4E7E-8692-6C56BF94F045}"/>
    <dgm:cxn modelId="{DBE6A4BD-324C-45ED-AD84-9A37C5545494}" type="presOf" srcId="{5FAB6CA2-626F-4697-9AA6-E37BB4CF6B72}" destId="{EE916BD1-78EC-478D-AE51-59DE9F209C46}" srcOrd="0" destOrd="0" presId="urn:microsoft.com/office/officeart/2008/layout/HorizontalMultiLevelHierarchy"/>
    <dgm:cxn modelId="{4A34CC44-8F57-43EE-BD6F-12F6FAA2888E}" type="presOf" srcId="{162A20B0-2C0E-4446-BC22-B40BC1D17E0E}" destId="{2FCA6B20-53DD-4267-A0B7-CB864736BC01}" srcOrd="1" destOrd="0" presId="urn:microsoft.com/office/officeart/2008/layout/HorizontalMultiLevelHierarchy"/>
    <dgm:cxn modelId="{ACC18ABB-899C-48A1-A407-C00138D9C8C7}" srcId="{276BE670-E3CB-49D6-9A80-69E21B5B4A86}" destId="{852B4860-971A-45DF-889C-99C1C213E227}" srcOrd="1" destOrd="0" parTransId="{4DE048ED-37D9-4B67-AB0C-68C5F26006D5}" sibTransId="{AC5D925B-97B3-4FA1-A5D0-912DCC15F2D2}"/>
    <dgm:cxn modelId="{B26B10B2-50FD-4E8F-AEA2-017B6E65390C}" type="presParOf" srcId="{BB0D53AC-0DEC-4E2A-85F3-8F732BEBF66F}" destId="{1CD27947-F954-4BCF-8CE7-FF7102F083AE}" srcOrd="0" destOrd="0" presId="urn:microsoft.com/office/officeart/2008/layout/HorizontalMultiLevelHierarchy"/>
    <dgm:cxn modelId="{393643A1-A0E0-4412-A859-1B55097FB384}" type="presParOf" srcId="{1CD27947-F954-4BCF-8CE7-FF7102F083AE}" destId="{60F7ED13-D76F-49A0-B107-11724B32FA2E}" srcOrd="0" destOrd="0" presId="urn:microsoft.com/office/officeart/2008/layout/HorizontalMultiLevelHierarchy"/>
    <dgm:cxn modelId="{1F6317DA-C658-48EF-BEDB-E794CF1D3DD6}" type="presParOf" srcId="{1CD27947-F954-4BCF-8CE7-FF7102F083AE}" destId="{88F510D9-9BAD-4023-A59F-266A11E9910F}" srcOrd="1" destOrd="0" presId="urn:microsoft.com/office/officeart/2008/layout/HorizontalMultiLevelHierarchy"/>
    <dgm:cxn modelId="{31E00888-55D2-4AAD-81D1-D9B37BAD6BA7}" type="presParOf" srcId="{88F510D9-9BAD-4023-A59F-266A11E9910F}" destId="{D36CAED3-0F82-46B7-8D40-BD6DAD8BADCB}" srcOrd="0" destOrd="0" presId="urn:microsoft.com/office/officeart/2008/layout/HorizontalMultiLevelHierarchy"/>
    <dgm:cxn modelId="{02679A5D-2FB3-45B7-B226-C9EDD9628D13}" type="presParOf" srcId="{D36CAED3-0F82-46B7-8D40-BD6DAD8BADCB}" destId="{F93AEB15-FF93-4F68-A807-EF58AA1A1CEA}" srcOrd="0" destOrd="0" presId="urn:microsoft.com/office/officeart/2008/layout/HorizontalMultiLevelHierarchy"/>
    <dgm:cxn modelId="{F92CDB60-4E44-4E16-8DDB-461E27AB0EAE}" type="presParOf" srcId="{88F510D9-9BAD-4023-A59F-266A11E9910F}" destId="{E0CE4D27-998A-4EAA-8E18-9EA10F8BA35E}" srcOrd="1" destOrd="0" presId="urn:microsoft.com/office/officeart/2008/layout/HorizontalMultiLevelHierarchy"/>
    <dgm:cxn modelId="{438D372A-DCE7-4F2B-AF56-76E57FFD55F2}" type="presParOf" srcId="{E0CE4D27-998A-4EAA-8E18-9EA10F8BA35E}" destId="{EE916BD1-78EC-478D-AE51-59DE9F209C46}" srcOrd="0" destOrd="0" presId="urn:microsoft.com/office/officeart/2008/layout/HorizontalMultiLevelHierarchy"/>
    <dgm:cxn modelId="{956F4A2C-997D-4BFD-9073-AB9E5CF607DB}" type="presParOf" srcId="{E0CE4D27-998A-4EAA-8E18-9EA10F8BA35E}" destId="{E6C21524-B7D2-4B17-AA55-BFFDC85811F0}" srcOrd="1" destOrd="0" presId="urn:microsoft.com/office/officeart/2008/layout/HorizontalMultiLevelHierarchy"/>
    <dgm:cxn modelId="{262E264F-2789-44B4-A3CC-2C3524734340}" type="presParOf" srcId="{88F510D9-9BAD-4023-A59F-266A11E9910F}" destId="{617ED65D-74C0-4381-BA02-636203DDB922}" srcOrd="2" destOrd="0" presId="urn:microsoft.com/office/officeart/2008/layout/HorizontalMultiLevelHierarchy"/>
    <dgm:cxn modelId="{6CF3D552-8CB4-4389-902E-E766A1FE16C1}" type="presParOf" srcId="{617ED65D-74C0-4381-BA02-636203DDB922}" destId="{F6A034A7-D2AA-408B-BCF6-059CA30F133A}" srcOrd="0" destOrd="0" presId="urn:microsoft.com/office/officeart/2008/layout/HorizontalMultiLevelHierarchy"/>
    <dgm:cxn modelId="{029EB915-9612-44F4-93D2-4408F226C571}" type="presParOf" srcId="{88F510D9-9BAD-4023-A59F-266A11E9910F}" destId="{0CDB32DD-AEAD-4565-BAE5-ED83084DFA77}" srcOrd="3" destOrd="0" presId="urn:microsoft.com/office/officeart/2008/layout/HorizontalMultiLevelHierarchy"/>
    <dgm:cxn modelId="{11318A74-6195-4BF3-904A-B547F21A756B}" type="presParOf" srcId="{0CDB32DD-AEAD-4565-BAE5-ED83084DFA77}" destId="{004A670C-FD1E-4648-9553-BCAC1F94D45E}" srcOrd="0" destOrd="0" presId="urn:microsoft.com/office/officeart/2008/layout/HorizontalMultiLevelHierarchy"/>
    <dgm:cxn modelId="{B0C1DD27-14AF-49DB-99F9-CA6581BE34D8}" type="presParOf" srcId="{0CDB32DD-AEAD-4565-BAE5-ED83084DFA77}" destId="{1280894F-864C-449A-A390-0022735111C6}" srcOrd="1" destOrd="0" presId="urn:microsoft.com/office/officeart/2008/layout/HorizontalMultiLevelHierarchy"/>
    <dgm:cxn modelId="{1291F547-8389-4DEF-A872-00B76C515E4D}" type="presParOf" srcId="{88F510D9-9BAD-4023-A59F-266A11E9910F}" destId="{B9A9FF08-440A-4096-8A3F-BD661A2E75B1}" srcOrd="4" destOrd="0" presId="urn:microsoft.com/office/officeart/2008/layout/HorizontalMultiLevelHierarchy"/>
    <dgm:cxn modelId="{23673815-2DA2-4B91-A99B-01CF3AE8CF1E}" type="presParOf" srcId="{B9A9FF08-440A-4096-8A3F-BD661A2E75B1}" destId="{29071A84-C700-4D16-BA8A-C88C5A49A8D2}" srcOrd="0" destOrd="0" presId="urn:microsoft.com/office/officeart/2008/layout/HorizontalMultiLevelHierarchy"/>
    <dgm:cxn modelId="{4E4F6CBE-3873-4385-90A8-54CC61234167}" type="presParOf" srcId="{88F510D9-9BAD-4023-A59F-266A11E9910F}" destId="{4BF3AB94-35A1-4BF0-A617-EA9BABB5AF82}" srcOrd="5" destOrd="0" presId="urn:microsoft.com/office/officeart/2008/layout/HorizontalMultiLevelHierarchy"/>
    <dgm:cxn modelId="{5F26FB4E-7A2C-4BEB-ABE7-BF7AAAAC2130}" type="presParOf" srcId="{4BF3AB94-35A1-4BF0-A617-EA9BABB5AF82}" destId="{52CEEBB9-02FA-4FFA-A953-559615646CD0}" srcOrd="0" destOrd="0" presId="urn:microsoft.com/office/officeart/2008/layout/HorizontalMultiLevelHierarchy"/>
    <dgm:cxn modelId="{BCDFA7AE-69C3-4487-95B7-187C16C4A4DB}" type="presParOf" srcId="{4BF3AB94-35A1-4BF0-A617-EA9BABB5AF82}" destId="{22E41CED-356A-4DC3-93B0-6142F37599EE}" srcOrd="1" destOrd="0" presId="urn:microsoft.com/office/officeart/2008/layout/HorizontalMultiLevelHierarchy"/>
    <dgm:cxn modelId="{10AE5CF6-DA90-4518-9FF4-65F180D880E0}" type="presParOf" srcId="{88F510D9-9BAD-4023-A59F-266A11E9910F}" destId="{02EE53B0-5B6F-4FD5-A16F-A2DFDA76F560}" srcOrd="6" destOrd="0" presId="urn:microsoft.com/office/officeart/2008/layout/HorizontalMultiLevelHierarchy"/>
    <dgm:cxn modelId="{B116678E-6EB3-46DD-A048-EC68DA3216CF}" type="presParOf" srcId="{02EE53B0-5B6F-4FD5-A16F-A2DFDA76F560}" destId="{B398BA33-F1C6-4666-909C-660A00F92515}" srcOrd="0" destOrd="0" presId="urn:microsoft.com/office/officeart/2008/layout/HorizontalMultiLevelHierarchy"/>
    <dgm:cxn modelId="{2F4234F6-7333-46AB-B7CA-FB2708A649C8}" type="presParOf" srcId="{88F510D9-9BAD-4023-A59F-266A11E9910F}" destId="{8A620ADC-2CF9-479A-A2A6-D91FF7DDF6F1}" srcOrd="7" destOrd="0" presId="urn:microsoft.com/office/officeart/2008/layout/HorizontalMultiLevelHierarchy"/>
    <dgm:cxn modelId="{532BF201-CCA7-4EFF-A23C-09B62F4A51F0}" type="presParOf" srcId="{8A620ADC-2CF9-479A-A2A6-D91FF7DDF6F1}" destId="{0E37BEB8-B6D8-405E-BEB6-F8F5473B8E60}" srcOrd="0" destOrd="0" presId="urn:microsoft.com/office/officeart/2008/layout/HorizontalMultiLevelHierarchy"/>
    <dgm:cxn modelId="{C4A1A3D0-4635-4B86-8E95-037307FC1C4C}" type="presParOf" srcId="{8A620ADC-2CF9-479A-A2A6-D91FF7DDF6F1}" destId="{26A11D71-CEC4-42EC-B1BA-4053D4F64946}" srcOrd="1" destOrd="0" presId="urn:microsoft.com/office/officeart/2008/layout/HorizontalMultiLevelHierarchy"/>
    <dgm:cxn modelId="{565A8855-6347-4A50-85C0-266AF0271DE5}" type="presParOf" srcId="{88F510D9-9BAD-4023-A59F-266A11E9910F}" destId="{D030E980-C44B-4483-9DB5-D412A152A568}" srcOrd="8" destOrd="0" presId="urn:microsoft.com/office/officeart/2008/layout/HorizontalMultiLevelHierarchy"/>
    <dgm:cxn modelId="{0DAFB7F9-5CC0-40C4-B46C-EB5799D4BDB1}" type="presParOf" srcId="{D030E980-C44B-4483-9DB5-D412A152A568}" destId="{52763B56-6C0A-4CDF-AB64-CEB2F16F08F7}" srcOrd="0" destOrd="0" presId="urn:microsoft.com/office/officeart/2008/layout/HorizontalMultiLevelHierarchy"/>
    <dgm:cxn modelId="{7253DA83-BC2C-4D48-90D7-B3106792E89F}" type="presParOf" srcId="{88F510D9-9BAD-4023-A59F-266A11E9910F}" destId="{636022B0-92B5-437B-BD5B-364443632A27}" srcOrd="9" destOrd="0" presId="urn:microsoft.com/office/officeart/2008/layout/HorizontalMultiLevelHierarchy"/>
    <dgm:cxn modelId="{FE01987C-825B-492D-B1A2-06CB99024A23}" type="presParOf" srcId="{636022B0-92B5-437B-BD5B-364443632A27}" destId="{BDAF8865-84AB-4611-9704-C10E9872B559}" srcOrd="0" destOrd="0" presId="urn:microsoft.com/office/officeart/2008/layout/HorizontalMultiLevelHierarchy"/>
    <dgm:cxn modelId="{33BCE9D3-A070-4303-9195-39B6209B2A90}" type="presParOf" srcId="{636022B0-92B5-437B-BD5B-364443632A27}" destId="{3DD8857D-23D4-4517-BAD7-4ABAE18DDEDB}" srcOrd="1" destOrd="0" presId="urn:microsoft.com/office/officeart/2008/layout/HorizontalMultiLevelHierarchy"/>
    <dgm:cxn modelId="{66D86994-2604-44FF-8282-5423EFDCE6D4}" type="presParOf" srcId="{88F510D9-9BAD-4023-A59F-266A11E9910F}" destId="{21B4ACD7-F1B2-4826-8B72-E58D616A983B}" srcOrd="10" destOrd="0" presId="urn:microsoft.com/office/officeart/2008/layout/HorizontalMultiLevelHierarchy"/>
    <dgm:cxn modelId="{8B547F41-71FD-4F73-B3E4-84E5F9490747}" type="presParOf" srcId="{21B4ACD7-F1B2-4826-8B72-E58D616A983B}" destId="{D8E0E742-D13D-4CBF-BFD3-28AE04D20465}" srcOrd="0" destOrd="0" presId="urn:microsoft.com/office/officeart/2008/layout/HorizontalMultiLevelHierarchy"/>
    <dgm:cxn modelId="{830DDBC4-D596-48AE-BE4B-2ED704702839}" type="presParOf" srcId="{88F510D9-9BAD-4023-A59F-266A11E9910F}" destId="{98877E67-847A-4D5B-8634-D1F3C90AFECA}" srcOrd="11" destOrd="0" presId="urn:microsoft.com/office/officeart/2008/layout/HorizontalMultiLevelHierarchy"/>
    <dgm:cxn modelId="{FCA0AECB-447F-47C3-A1A6-CCE24C12E0B6}" type="presParOf" srcId="{98877E67-847A-4D5B-8634-D1F3C90AFECA}" destId="{F312093E-C704-4237-B04E-0A447FA5C51C}" srcOrd="0" destOrd="0" presId="urn:microsoft.com/office/officeart/2008/layout/HorizontalMultiLevelHierarchy"/>
    <dgm:cxn modelId="{F77135F3-5BAF-4288-889B-E3652C7BD5B5}" type="presParOf" srcId="{98877E67-847A-4D5B-8634-D1F3C90AFECA}" destId="{666F39CC-A73C-4AE5-8D43-AFE277A856EC}" srcOrd="1" destOrd="0" presId="urn:microsoft.com/office/officeart/2008/layout/HorizontalMultiLevelHierarchy"/>
    <dgm:cxn modelId="{2CD0310E-19BB-409A-8E91-4D026CCE597D}" type="presParOf" srcId="{88F510D9-9BAD-4023-A59F-266A11E9910F}" destId="{F7629974-1553-421E-BB4A-E2B6314B43A3}" srcOrd="12" destOrd="0" presId="urn:microsoft.com/office/officeart/2008/layout/HorizontalMultiLevelHierarchy"/>
    <dgm:cxn modelId="{D9E24F99-931B-41B3-83EC-E6AE1E6A6AD3}" type="presParOf" srcId="{F7629974-1553-421E-BB4A-E2B6314B43A3}" destId="{FF0E8DDB-9420-40A5-8E2E-0C30FD57177E}" srcOrd="0" destOrd="0" presId="urn:microsoft.com/office/officeart/2008/layout/HorizontalMultiLevelHierarchy"/>
    <dgm:cxn modelId="{940108E0-DD1E-4EB9-A164-274675984C6C}" type="presParOf" srcId="{88F510D9-9BAD-4023-A59F-266A11E9910F}" destId="{DA50DFDA-568B-43A4-996C-DBCE1867004F}" srcOrd="13" destOrd="0" presId="urn:microsoft.com/office/officeart/2008/layout/HorizontalMultiLevelHierarchy"/>
    <dgm:cxn modelId="{B9F1C193-92BF-4442-A720-8CE9651161C5}" type="presParOf" srcId="{DA50DFDA-568B-43A4-996C-DBCE1867004F}" destId="{6C3A7A30-CE62-4E37-B15E-527AEE6DF6FA}" srcOrd="0" destOrd="0" presId="urn:microsoft.com/office/officeart/2008/layout/HorizontalMultiLevelHierarchy"/>
    <dgm:cxn modelId="{0F165941-4749-466B-A967-F4EE70B530B3}" type="presParOf" srcId="{DA50DFDA-568B-43A4-996C-DBCE1867004F}" destId="{7A8E4DA7-B5B9-48F5-8FA7-A8939B4923E0}" srcOrd="1" destOrd="0" presId="urn:microsoft.com/office/officeart/2008/layout/HorizontalMultiLevelHierarchy"/>
    <dgm:cxn modelId="{0FA8D6B4-60B7-45AD-A509-8AC6C4279701}" type="presParOf" srcId="{88F510D9-9BAD-4023-A59F-266A11E9910F}" destId="{0AF494AF-57CB-4F06-9574-C5B28752AC98}" srcOrd="14" destOrd="0" presId="urn:microsoft.com/office/officeart/2008/layout/HorizontalMultiLevelHierarchy"/>
    <dgm:cxn modelId="{A46E364A-D919-4473-9C2D-BB782DB9EB56}" type="presParOf" srcId="{0AF494AF-57CB-4F06-9574-C5B28752AC98}" destId="{2FCA6B20-53DD-4267-A0B7-CB864736BC01}" srcOrd="0" destOrd="0" presId="urn:microsoft.com/office/officeart/2008/layout/HorizontalMultiLevelHierarchy"/>
    <dgm:cxn modelId="{11000B33-92EA-48FC-A907-C7649D6938D5}" type="presParOf" srcId="{88F510D9-9BAD-4023-A59F-266A11E9910F}" destId="{74C0C84D-8FFB-4520-AADE-ACFDC8349465}" srcOrd="15" destOrd="0" presId="urn:microsoft.com/office/officeart/2008/layout/HorizontalMultiLevelHierarchy"/>
    <dgm:cxn modelId="{0F652349-AB4A-44F3-827D-4E206752B271}" type="presParOf" srcId="{74C0C84D-8FFB-4520-AADE-ACFDC8349465}" destId="{BC553538-488F-4B3C-B7BC-8CAE3B13ACA8}" srcOrd="0" destOrd="0" presId="urn:microsoft.com/office/officeart/2008/layout/HorizontalMultiLevelHierarchy"/>
    <dgm:cxn modelId="{A1D5AC11-0EF0-497A-ADC2-E5C31C6E2F1C}" type="presParOf" srcId="{74C0C84D-8FFB-4520-AADE-ACFDC8349465}" destId="{EF80105C-BC7A-4F51-B035-7852E646734E}" srcOrd="1" destOrd="0" presId="urn:microsoft.com/office/officeart/2008/layout/HorizontalMultiLevelHierarchy"/>
    <dgm:cxn modelId="{3201A865-0BCF-4AFF-BFF4-49A9304A1A55}" type="presParOf" srcId="{88F510D9-9BAD-4023-A59F-266A11E9910F}" destId="{A5F0512E-9C74-430B-A8E5-FF3ECE5CFE5F}" srcOrd="16" destOrd="0" presId="urn:microsoft.com/office/officeart/2008/layout/HorizontalMultiLevelHierarchy"/>
    <dgm:cxn modelId="{60C4F480-350C-45B2-8A93-72187D9B6B39}" type="presParOf" srcId="{A5F0512E-9C74-430B-A8E5-FF3ECE5CFE5F}" destId="{3C6440B1-541D-4CBA-9DB7-09F27F8021EE}" srcOrd="0" destOrd="0" presId="urn:microsoft.com/office/officeart/2008/layout/HorizontalMultiLevelHierarchy"/>
    <dgm:cxn modelId="{7674D590-FCD0-4941-97C0-192A3421F48C}" type="presParOf" srcId="{88F510D9-9BAD-4023-A59F-266A11E9910F}" destId="{678DA67F-B723-400E-98F0-678D9F3D1780}" srcOrd="17" destOrd="0" presId="urn:microsoft.com/office/officeart/2008/layout/HorizontalMultiLevelHierarchy"/>
    <dgm:cxn modelId="{229FFCD0-2856-4F60-88E0-2738D1D7FA69}" type="presParOf" srcId="{678DA67F-B723-400E-98F0-678D9F3D1780}" destId="{851F7F5F-3B20-4C99-9959-7E5F6E3D88D5}" srcOrd="0" destOrd="0" presId="urn:microsoft.com/office/officeart/2008/layout/HorizontalMultiLevelHierarchy"/>
    <dgm:cxn modelId="{C04D61F8-5C08-4F81-89EA-CE54A7DE87A9}" type="presParOf" srcId="{678DA67F-B723-400E-98F0-678D9F3D1780}" destId="{53E05C79-5F3F-480F-8C73-20D6B4444F9A}" srcOrd="1" destOrd="0" presId="urn:microsoft.com/office/officeart/2008/layout/HorizontalMultiLevelHierarchy"/>
    <dgm:cxn modelId="{94E92084-BBAE-4884-9F88-1D64C832212A}" type="presParOf" srcId="{88F510D9-9BAD-4023-A59F-266A11E9910F}" destId="{DC619783-26D2-40CA-8B66-3BBB95E553EA}" srcOrd="18" destOrd="0" presId="urn:microsoft.com/office/officeart/2008/layout/HorizontalMultiLevelHierarchy"/>
    <dgm:cxn modelId="{F07EB566-16E3-4795-99A2-D673A4F39419}" type="presParOf" srcId="{DC619783-26D2-40CA-8B66-3BBB95E553EA}" destId="{3681934E-6A6E-4CA9-9ED5-9F76C8659F4C}" srcOrd="0" destOrd="0" presId="urn:microsoft.com/office/officeart/2008/layout/HorizontalMultiLevelHierarchy"/>
    <dgm:cxn modelId="{2F4B0EB7-5775-4280-A928-57B5083A24E4}" type="presParOf" srcId="{88F510D9-9BAD-4023-A59F-266A11E9910F}" destId="{B12070A5-E15B-4DA1-AE08-1924735E6331}" srcOrd="19" destOrd="0" presId="urn:microsoft.com/office/officeart/2008/layout/HorizontalMultiLevelHierarchy"/>
    <dgm:cxn modelId="{6CB07077-5AD7-45AC-A43E-54C335FEFBC0}" type="presParOf" srcId="{B12070A5-E15B-4DA1-AE08-1924735E6331}" destId="{ADFAD225-DDB7-4907-9C28-40C871EC8C0F}" srcOrd="0" destOrd="0" presId="urn:microsoft.com/office/officeart/2008/layout/HorizontalMultiLevelHierarchy"/>
    <dgm:cxn modelId="{04322189-94AA-47FF-9218-269C5D9C5661}" type="presParOf" srcId="{B12070A5-E15B-4DA1-AE08-1924735E6331}" destId="{DA06E503-794C-4F27-AB66-52FF996273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34AD3-FC81-460A-AB92-25BDFEC476D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6BE670-E3CB-49D6-9A80-69E21B5B4A86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2400" b="1" dirty="0"/>
            <a:t> </a:t>
          </a:r>
        </a:p>
      </dgm:t>
    </dgm:pt>
    <dgm:pt modelId="{3B240D7B-BB47-4B54-B359-1DD64C726F48}" type="parTrans" cxnId="{151E5D7C-5757-4C55-9C35-7CB0FACA3C1F}">
      <dgm:prSet/>
      <dgm:spPr/>
      <dgm:t>
        <a:bodyPr/>
        <a:lstStyle/>
        <a:p>
          <a:endParaRPr lang="tr-TR" sz="2400" b="1"/>
        </a:p>
      </dgm:t>
    </dgm:pt>
    <dgm:pt modelId="{D9CF051D-8B63-48E7-98E6-FF3224398C88}" type="sibTrans" cxnId="{151E5D7C-5757-4C55-9C35-7CB0FACA3C1F}">
      <dgm:prSet/>
      <dgm:spPr/>
      <dgm:t>
        <a:bodyPr/>
        <a:lstStyle/>
        <a:p>
          <a:endParaRPr lang="tr-TR" sz="2400" b="1"/>
        </a:p>
      </dgm:t>
    </dgm:pt>
    <dgm:pt modelId="{622D4B86-F2CC-4515-9393-33C1BFD03C45}">
      <dgm:prSet custT="1"/>
      <dgm:spPr>
        <a:solidFill>
          <a:srgbClr val="E22128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r-TR" sz="2400" b="1" dirty="0">
              <a:latin typeface="Helvetica Neue Light"/>
            </a:rPr>
            <a:t>Tarım Makineleri ve Teknolojileri Mühendisliği</a:t>
          </a:r>
        </a:p>
      </dgm:t>
    </dgm:pt>
    <dgm:pt modelId="{2B454A50-EAFB-4EED-8ADF-39D1E9242390}" type="parTrans" cxnId="{64799225-20E1-4FB0-BD91-17C3A83AE848}">
      <dgm:prSet custT="1"/>
      <dgm:spPr/>
      <dgm:t>
        <a:bodyPr/>
        <a:lstStyle/>
        <a:p>
          <a:endParaRPr lang="tr-TR" sz="2400" b="1"/>
        </a:p>
      </dgm:t>
    </dgm:pt>
    <dgm:pt modelId="{F8569792-AE2F-44C4-A6CB-58D5F96A6DF6}" type="sibTrans" cxnId="{64799225-20E1-4FB0-BD91-17C3A83AE848}">
      <dgm:prSet/>
      <dgm:spPr/>
      <dgm:t>
        <a:bodyPr/>
        <a:lstStyle/>
        <a:p>
          <a:endParaRPr lang="tr-TR" sz="2400" b="1"/>
        </a:p>
      </dgm:t>
    </dgm:pt>
    <dgm:pt modelId="{BB0D53AC-0DEC-4E2A-85F3-8F732BEBF66F}" type="pres">
      <dgm:prSet presAssocID="{50134AD3-FC81-460A-AB92-25BDFEC476D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CD27947-F954-4BCF-8CE7-FF7102F083AE}" type="pres">
      <dgm:prSet presAssocID="{276BE670-E3CB-49D6-9A80-69E21B5B4A86}" presName="root1" presStyleCnt="0"/>
      <dgm:spPr/>
    </dgm:pt>
    <dgm:pt modelId="{60F7ED13-D76F-49A0-B107-11724B32FA2E}" type="pres">
      <dgm:prSet presAssocID="{276BE670-E3CB-49D6-9A80-69E21B5B4A86}" presName="LevelOneTextNode" presStyleLbl="node0" presStyleIdx="0" presStyleCnt="1" custLinFactNeighborX="-1547" custLinFactNeighborY="-358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F510D9-9BAD-4023-A59F-266A11E9910F}" type="pres">
      <dgm:prSet presAssocID="{276BE670-E3CB-49D6-9A80-69E21B5B4A86}" presName="level2hierChild" presStyleCnt="0"/>
      <dgm:spPr/>
    </dgm:pt>
    <dgm:pt modelId="{D030E980-C44B-4483-9DB5-D412A152A568}" type="pres">
      <dgm:prSet presAssocID="{2B454A50-EAFB-4EED-8ADF-39D1E9242390}" presName="conn2-1" presStyleLbl="parChTrans1D2" presStyleIdx="0" presStyleCnt="1"/>
      <dgm:spPr/>
      <dgm:t>
        <a:bodyPr/>
        <a:lstStyle/>
        <a:p>
          <a:endParaRPr lang="tr-TR"/>
        </a:p>
      </dgm:t>
    </dgm:pt>
    <dgm:pt modelId="{52763B56-6C0A-4CDF-AB64-CEB2F16F08F7}" type="pres">
      <dgm:prSet presAssocID="{2B454A50-EAFB-4EED-8ADF-39D1E9242390}" presName="connTx" presStyleLbl="parChTrans1D2" presStyleIdx="0" presStyleCnt="1"/>
      <dgm:spPr/>
      <dgm:t>
        <a:bodyPr/>
        <a:lstStyle/>
        <a:p>
          <a:endParaRPr lang="tr-TR"/>
        </a:p>
      </dgm:t>
    </dgm:pt>
    <dgm:pt modelId="{636022B0-92B5-437B-BD5B-364443632A27}" type="pres">
      <dgm:prSet presAssocID="{622D4B86-F2CC-4515-9393-33C1BFD03C45}" presName="root2" presStyleCnt="0"/>
      <dgm:spPr/>
    </dgm:pt>
    <dgm:pt modelId="{BDAF8865-84AB-4611-9704-C10E9872B559}" type="pres">
      <dgm:prSet presAssocID="{622D4B86-F2CC-4515-9393-33C1BFD03C45}" presName="LevelTwoTextNode" presStyleLbl="node2" presStyleIdx="0" presStyleCnt="1" custScaleX="332256" custScaleY="194873" custLinFactNeighborX="472" custLinFactNeighborY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DD8857D-23D4-4517-BAD7-4ABAE18DDEDB}" type="pres">
      <dgm:prSet presAssocID="{622D4B86-F2CC-4515-9393-33C1BFD03C45}" presName="level3hierChild" presStyleCnt="0"/>
      <dgm:spPr/>
    </dgm:pt>
  </dgm:ptLst>
  <dgm:cxnLst>
    <dgm:cxn modelId="{352AE3C2-03DC-4084-B9A7-92F01FFC36F6}" type="presOf" srcId="{276BE670-E3CB-49D6-9A80-69E21B5B4A86}" destId="{60F7ED13-D76F-49A0-B107-11724B32FA2E}" srcOrd="0" destOrd="0" presId="urn:microsoft.com/office/officeart/2008/layout/HorizontalMultiLevelHierarchy"/>
    <dgm:cxn modelId="{208B9FC5-47CC-4A6B-B841-9527167713E1}" type="presOf" srcId="{622D4B86-F2CC-4515-9393-33C1BFD03C45}" destId="{BDAF8865-84AB-4611-9704-C10E9872B559}" srcOrd="0" destOrd="0" presId="urn:microsoft.com/office/officeart/2008/layout/HorizontalMultiLevelHierarchy"/>
    <dgm:cxn modelId="{151E5D7C-5757-4C55-9C35-7CB0FACA3C1F}" srcId="{50134AD3-FC81-460A-AB92-25BDFEC476D9}" destId="{276BE670-E3CB-49D6-9A80-69E21B5B4A86}" srcOrd="0" destOrd="0" parTransId="{3B240D7B-BB47-4B54-B359-1DD64C726F48}" sibTransId="{D9CF051D-8B63-48E7-98E6-FF3224398C88}"/>
    <dgm:cxn modelId="{67C16595-B86E-4426-A778-C2EFC2E6F761}" type="presOf" srcId="{2B454A50-EAFB-4EED-8ADF-39D1E9242390}" destId="{D030E980-C44B-4483-9DB5-D412A152A568}" srcOrd="0" destOrd="0" presId="urn:microsoft.com/office/officeart/2008/layout/HorizontalMultiLevelHierarchy"/>
    <dgm:cxn modelId="{7F6E53CF-C7A1-422E-9E9C-2BC61AAE387E}" type="presOf" srcId="{50134AD3-FC81-460A-AB92-25BDFEC476D9}" destId="{BB0D53AC-0DEC-4E2A-85F3-8F732BEBF66F}" srcOrd="0" destOrd="0" presId="urn:microsoft.com/office/officeart/2008/layout/HorizontalMultiLevelHierarchy"/>
    <dgm:cxn modelId="{64799225-20E1-4FB0-BD91-17C3A83AE848}" srcId="{276BE670-E3CB-49D6-9A80-69E21B5B4A86}" destId="{622D4B86-F2CC-4515-9393-33C1BFD03C45}" srcOrd="0" destOrd="0" parTransId="{2B454A50-EAFB-4EED-8ADF-39D1E9242390}" sibTransId="{F8569792-AE2F-44C4-A6CB-58D5F96A6DF6}"/>
    <dgm:cxn modelId="{8C22ECF7-CB97-4DC9-9B73-504DB12A56DA}" type="presOf" srcId="{2B454A50-EAFB-4EED-8ADF-39D1E9242390}" destId="{52763B56-6C0A-4CDF-AB64-CEB2F16F08F7}" srcOrd="1" destOrd="0" presId="urn:microsoft.com/office/officeart/2008/layout/HorizontalMultiLevelHierarchy"/>
    <dgm:cxn modelId="{B26B10B2-50FD-4E8F-AEA2-017B6E65390C}" type="presParOf" srcId="{BB0D53AC-0DEC-4E2A-85F3-8F732BEBF66F}" destId="{1CD27947-F954-4BCF-8CE7-FF7102F083AE}" srcOrd="0" destOrd="0" presId="urn:microsoft.com/office/officeart/2008/layout/HorizontalMultiLevelHierarchy"/>
    <dgm:cxn modelId="{393643A1-A0E0-4412-A859-1B55097FB384}" type="presParOf" srcId="{1CD27947-F954-4BCF-8CE7-FF7102F083AE}" destId="{60F7ED13-D76F-49A0-B107-11724B32FA2E}" srcOrd="0" destOrd="0" presId="urn:microsoft.com/office/officeart/2008/layout/HorizontalMultiLevelHierarchy"/>
    <dgm:cxn modelId="{1F6317DA-C658-48EF-BEDB-E794CF1D3DD6}" type="presParOf" srcId="{1CD27947-F954-4BCF-8CE7-FF7102F083AE}" destId="{88F510D9-9BAD-4023-A59F-266A11E9910F}" srcOrd="1" destOrd="0" presId="urn:microsoft.com/office/officeart/2008/layout/HorizontalMultiLevelHierarchy"/>
    <dgm:cxn modelId="{565A8855-6347-4A50-85C0-266AF0271DE5}" type="presParOf" srcId="{88F510D9-9BAD-4023-A59F-266A11E9910F}" destId="{D030E980-C44B-4483-9DB5-D412A152A568}" srcOrd="0" destOrd="0" presId="urn:microsoft.com/office/officeart/2008/layout/HorizontalMultiLevelHierarchy"/>
    <dgm:cxn modelId="{0DAFB7F9-5CC0-40C4-B46C-EB5799D4BDB1}" type="presParOf" srcId="{D030E980-C44B-4483-9DB5-D412A152A568}" destId="{52763B56-6C0A-4CDF-AB64-CEB2F16F08F7}" srcOrd="0" destOrd="0" presId="urn:microsoft.com/office/officeart/2008/layout/HorizontalMultiLevelHierarchy"/>
    <dgm:cxn modelId="{7253DA83-BC2C-4D48-90D7-B3106792E89F}" type="presParOf" srcId="{88F510D9-9BAD-4023-A59F-266A11E9910F}" destId="{636022B0-92B5-437B-BD5B-364443632A27}" srcOrd="1" destOrd="0" presId="urn:microsoft.com/office/officeart/2008/layout/HorizontalMultiLevelHierarchy"/>
    <dgm:cxn modelId="{FE01987C-825B-492D-B1A2-06CB99024A23}" type="presParOf" srcId="{636022B0-92B5-437B-BD5B-364443632A27}" destId="{BDAF8865-84AB-4611-9704-C10E9872B559}" srcOrd="0" destOrd="0" presId="urn:microsoft.com/office/officeart/2008/layout/HorizontalMultiLevelHierarchy"/>
    <dgm:cxn modelId="{33BCE9D3-A070-4303-9195-39B6209B2A90}" type="presParOf" srcId="{636022B0-92B5-437B-BD5B-364443632A27}" destId="{3DD8857D-23D4-4517-BAD7-4ABAE18DDED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134AD3-FC81-460A-AB92-25BDFEC476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6BE670-E3CB-49D6-9A80-69E21B5B4A86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Bahçe Bitkileri</a:t>
          </a:r>
          <a:endParaRPr lang="tr-TR" sz="1800" b="1" dirty="0"/>
        </a:p>
      </dgm:t>
    </dgm:pt>
    <dgm:pt modelId="{3B240D7B-BB47-4B54-B359-1DD64C726F48}" type="parTrans" cxnId="{151E5D7C-5757-4C55-9C35-7CB0FACA3C1F}">
      <dgm:prSet/>
      <dgm:spPr/>
      <dgm:t>
        <a:bodyPr/>
        <a:lstStyle/>
        <a:p>
          <a:endParaRPr lang="tr-TR" sz="1800" b="1"/>
        </a:p>
      </dgm:t>
    </dgm:pt>
    <dgm:pt modelId="{D9CF051D-8B63-48E7-98E6-FF3224398C88}" type="sibTrans" cxnId="{151E5D7C-5757-4C55-9C35-7CB0FACA3C1F}">
      <dgm:prSet/>
      <dgm:spPr/>
      <dgm:t>
        <a:bodyPr/>
        <a:lstStyle/>
        <a:p>
          <a:endParaRPr lang="tr-TR" sz="1800" b="1"/>
        </a:p>
      </dgm:t>
    </dgm:pt>
    <dgm:pt modelId="{05D1CE29-1CD2-457C-8A8B-1166B80B45F7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Bitki Koruma</a:t>
          </a:r>
          <a:endParaRPr lang="tr-TR" sz="1800" b="1" dirty="0"/>
        </a:p>
      </dgm:t>
    </dgm:pt>
    <dgm:pt modelId="{4D7081C8-C0D0-4B83-8634-680BEF9E4742}" type="parTrans" cxnId="{C7753475-C3CC-48D4-884E-F88C8750263A}">
      <dgm:prSet/>
      <dgm:spPr/>
      <dgm:t>
        <a:bodyPr/>
        <a:lstStyle/>
        <a:p>
          <a:endParaRPr lang="tr-TR" b="1"/>
        </a:p>
      </dgm:t>
    </dgm:pt>
    <dgm:pt modelId="{FA6B3497-B1EB-4A18-9753-41A66DAD9044}" type="sibTrans" cxnId="{C7753475-C3CC-48D4-884E-F88C8750263A}">
      <dgm:prSet/>
      <dgm:spPr/>
      <dgm:t>
        <a:bodyPr/>
        <a:lstStyle/>
        <a:p>
          <a:endParaRPr lang="tr-TR" b="1"/>
        </a:p>
      </dgm:t>
    </dgm:pt>
    <dgm:pt modelId="{EF975FD6-C7A9-4A5B-90C8-5A9A63FD3D98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Gıda Mühendisliği</a:t>
          </a:r>
          <a:endParaRPr lang="tr-TR" sz="1800" b="1" dirty="0"/>
        </a:p>
      </dgm:t>
    </dgm:pt>
    <dgm:pt modelId="{51FD47BB-C06D-4BD2-95A1-06E178CB4043}" type="parTrans" cxnId="{44978EF9-868B-4B28-A1E9-186024CA0E2A}">
      <dgm:prSet/>
      <dgm:spPr/>
      <dgm:t>
        <a:bodyPr/>
        <a:lstStyle/>
        <a:p>
          <a:endParaRPr lang="tr-TR" b="1"/>
        </a:p>
      </dgm:t>
    </dgm:pt>
    <dgm:pt modelId="{26A73F50-65EB-4CE8-BE27-5F55230C7064}" type="sibTrans" cxnId="{44978EF9-868B-4B28-A1E9-186024CA0E2A}">
      <dgm:prSet/>
      <dgm:spPr/>
      <dgm:t>
        <a:bodyPr/>
        <a:lstStyle/>
        <a:p>
          <a:endParaRPr lang="tr-TR" b="1"/>
        </a:p>
      </dgm:t>
    </dgm:pt>
    <dgm:pt modelId="{F5D11ECF-DE93-442E-ACC3-E4E9A7AA1779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Tarım Ekonomisi</a:t>
          </a:r>
          <a:endParaRPr lang="tr-TR" sz="1800" b="1" dirty="0"/>
        </a:p>
      </dgm:t>
    </dgm:pt>
    <dgm:pt modelId="{CADB8306-8E76-43D4-912A-F1C5F1798D93}" type="parTrans" cxnId="{525CB212-DBB2-437B-846B-A3189D84FA6D}">
      <dgm:prSet/>
      <dgm:spPr/>
      <dgm:t>
        <a:bodyPr/>
        <a:lstStyle/>
        <a:p>
          <a:endParaRPr lang="tr-TR" b="1"/>
        </a:p>
      </dgm:t>
    </dgm:pt>
    <dgm:pt modelId="{EE527865-497A-4EA6-B67A-1BEC7C6180DD}" type="sibTrans" cxnId="{525CB212-DBB2-437B-846B-A3189D84FA6D}">
      <dgm:prSet/>
      <dgm:spPr/>
      <dgm:t>
        <a:bodyPr/>
        <a:lstStyle/>
        <a:p>
          <a:endParaRPr lang="tr-TR" b="1"/>
        </a:p>
      </dgm:t>
    </dgm:pt>
    <dgm:pt modelId="{723BC432-FD75-48A5-9108-73E7CFC8F707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Tarım Makineleri ve Teknolojileri Mühendisliği</a:t>
          </a:r>
          <a:endParaRPr lang="tr-TR" sz="1800" b="1" dirty="0"/>
        </a:p>
      </dgm:t>
    </dgm:pt>
    <dgm:pt modelId="{788832D6-1C83-41CF-8AEE-DD83FA0540AA}" type="parTrans" cxnId="{D6ADB841-6ADF-4BE6-AAA1-8A1330C3B33B}">
      <dgm:prSet/>
      <dgm:spPr/>
      <dgm:t>
        <a:bodyPr/>
        <a:lstStyle/>
        <a:p>
          <a:endParaRPr lang="tr-TR" b="1"/>
        </a:p>
      </dgm:t>
    </dgm:pt>
    <dgm:pt modelId="{C8DC2E21-C67A-41E0-82D8-D63B31FD55AF}" type="sibTrans" cxnId="{D6ADB841-6ADF-4BE6-AAA1-8A1330C3B33B}">
      <dgm:prSet/>
      <dgm:spPr/>
      <dgm:t>
        <a:bodyPr/>
        <a:lstStyle/>
        <a:p>
          <a:endParaRPr lang="tr-TR" b="1"/>
        </a:p>
      </dgm:t>
    </dgm:pt>
    <dgm:pt modelId="{37885E96-6A1A-4D7A-AC41-162CC518A4CE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Tarımsal Biyoteknoloji</a:t>
          </a:r>
          <a:endParaRPr lang="tr-TR" sz="1800" b="1" dirty="0"/>
        </a:p>
      </dgm:t>
    </dgm:pt>
    <dgm:pt modelId="{3C29116C-82D8-4CA3-AB07-DA6C67F10E13}" type="parTrans" cxnId="{544A7CCD-8F3B-4724-9C75-0EE5A7344900}">
      <dgm:prSet/>
      <dgm:spPr/>
      <dgm:t>
        <a:bodyPr/>
        <a:lstStyle/>
        <a:p>
          <a:endParaRPr lang="tr-TR" b="1"/>
        </a:p>
      </dgm:t>
    </dgm:pt>
    <dgm:pt modelId="{513BD3AD-9AFD-41E7-87A4-5D4CB2AFB2E5}" type="sibTrans" cxnId="{544A7CCD-8F3B-4724-9C75-0EE5A7344900}">
      <dgm:prSet/>
      <dgm:spPr/>
      <dgm:t>
        <a:bodyPr/>
        <a:lstStyle/>
        <a:p>
          <a:endParaRPr lang="tr-TR" b="1"/>
        </a:p>
      </dgm:t>
    </dgm:pt>
    <dgm:pt modelId="{48894C84-4AF9-48D4-B7EB-3D0B60EF3A0E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Tarımsal Yapılar ve Sulama</a:t>
          </a:r>
          <a:endParaRPr lang="tr-TR" sz="1800" b="1" dirty="0"/>
        </a:p>
      </dgm:t>
    </dgm:pt>
    <dgm:pt modelId="{41294ACF-E3BF-4B0F-A9FF-9EC287238FE6}" type="parTrans" cxnId="{0EBF6F4B-86F4-4D79-8B6F-9FE2FCB1D0E5}">
      <dgm:prSet/>
      <dgm:spPr/>
      <dgm:t>
        <a:bodyPr/>
        <a:lstStyle/>
        <a:p>
          <a:endParaRPr lang="tr-TR" b="1"/>
        </a:p>
      </dgm:t>
    </dgm:pt>
    <dgm:pt modelId="{16FDF674-0241-453D-AA3F-B444FEDE2055}" type="sibTrans" cxnId="{0EBF6F4B-86F4-4D79-8B6F-9FE2FCB1D0E5}">
      <dgm:prSet/>
      <dgm:spPr/>
      <dgm:t>
        <a:bodyPr/>
        <a:lstStyle/>
        <a:p>
          <a:endParaRPr lang="tr-TR" b="1"/>
        </a:p>
      </dgm:t>
    </dgm:pt>
    <dgm:pt modelId="{FC582AD3-FF8C-4499-A7C7-A908C2ED0F18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Tarla Bitkileri</a:t>
          </a:r>
          <a:endParaRPr lang="tr-TR" sz="1800" b="1" dirty="0"/>
        </a:p>
      </dgm:t>
    </dgm:pt>
    <dgm:pt modelId="{16E40429-B22A-4233-8CFA-C6DC9AC3EC18}" type="parTrans" cxnId="{964EC38D-CC87-47D6-907D-E3317924068A}">
      <dgm:prSet/>
      <dgm:spPr/>
      <dgm:t>
        <a:bodyPr/>
        <a:lstStyle/>
        <a:p>
          <a:endParaRPr lang="tr-TR" b="1"/>
        </a:p>
      </dgm:t>
    </dgm:pt>
    <dgm:pt modelId="{6E3AABC6-B595-40DE-81B5-7A4F6B975221}" type="sibTrans" cxnId="{964EC38D-CC87-47D6-907D-E3317924068A}">
      <dgm:prSet/>
      <dgm:spPr/>
      <dgm:t>
        <a:bodyPr/>
        <a:lstStyle/>
        <a:p>
          <a:endParaRPr lang="tr-TR" b="1"/>
        </a:p>
      </dgm:t>
    </dgm:pt>
    <dgm:pt modelId="{2AC6FCB9-288B-4D2F-984C-007A2FCA40A4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>
              <a:latin typeface="Helvetica Neue Light"/>
            </a:rPr>
            <a:t>Toprak Bilimi ve Bitki Besleme</a:t>
          </a:r>
          <a:endParaRPr lang="tr-TR" sz="1800" b="1" dirty="0"/>
        </a:p>
      </dgm:t>
    </dgm:pt>
    <dgm:pt modelId="{3F61062F-3D14-4D5F-BB95-720308B51EB1}" type="parTrans" cxnId="{278A2727-434C-47B8-B32D-1228C09A486D}">
      <dgm:prSet/>
      <dgm:spPr/>
      <dgm:t>
        <a:bodyPr/>
        <a:lstStyle/>
        <a:p>
          <a:endParaRPr lang="tr-TR" b="1"/>
        </a:p>
      </dgm:t>
    </dgm:pt>
    <dgm:pt modelId="{995F3837-9C0E-4D0F-95FF-D8DDB7093193}" type="sibTrans" cxnId="{278A2727-434C-47B8-B32D-1228C09A486D}">
      <dgm:prSet/>
      <dgm:spPr/>
      <dgm:t>
        <a:bodyPr/>
        <a:lstStyle/>
        <a:p>
          <a:endParaRPr lang="tr-TR" b="1"/>
        </a:p>
      </dgm:t>
    </dgm:pt>
    <dgm:pt modelId="{8A73DB54-61DA-43B5-B93D-12FBA73DD70E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>
              <a:latin typeface="Helvetica Neue Light"/>
            </a:rPr>
            <a:t>Zootekni</a:t>
          </a:r>
          <a:endParaRPr lang="tr-TR" sz="1800" b="1" dirty="0"/>
        </a:p>
      </dgm:t>
    </dgm:pt>
    <dgm:pt modelId="{7CD9C065-0D34-4B01-9E53-66ED8B10DE06}" type="parTrans" cxnId="{59C2A302-26F1-47FD-B285-BE2D26FA1440}">
      <dgm:prSet/>
      <dgm:spPr/>
      <dgm:t>
        <a:bodyPr/>
        <a:lstStyle/>
        <a:p>
          <a:endParaRPr lang="tr-TR" b="1"/>
        </a:p>
      </dgm:t>
    </dgm:pt>
    <dgm:pt modelId="{CBC89B28-07DA-4CD9-B7B8-16CBFD259072}" type="sibTrans" cxnId="{59C2A302-26F1-47FD-B285-BE2D26FA1440}">
      <dgm:prSet/>
      <dgm:spPr/>
      <dgm:t>
        <a:bodyPr/>
        <a:lstStyle/>
        <a:p>
          <a:endParaRPr lang="tr-TR" b="1"/>
        </a:p>
      </dgm:t>
    </dgm:pt>
    <dgm:pt modelId="{05042102-BE18-42EA-9071-5C6790495262}" type="pres">
      <dgm:prSet presAssocID="{50134AD3-FC81-460A-AB92-25BDFEC476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77B55A-2C9E-4BDA-BF32-5203096D004B}" type="pres">
      <dgm:prSet presAssocID="{276BE670-E3CB-49D6-9A80-69E21B5B4A86}" presName="parentLin" presStyleCnt="0"/>
      <dgm:spPr/>
    </dgm:pt>
    <dgm:pt modelId="{91F55626-D428-46CD-9A69-E138220CF25A}" type="pres">
      <dgm:prSet presAssocID="{276BE670-E3CB-49D6-9A80-69E21B5B4A86}" presName="parentLeftMargin" presStyleLbl="node1" presStyleIdx="0" presStyleCnt="10"/>
      <dgm:spPr/>
      <dgm:t>
        <a:bodyPr/>
        <a:lstStyle/>
        <a:p>
          <a:endParaRPr lang="tr-TR"/>
        </a:p>
      </dgm:t>
    </dgm:pt>
    <dgm:pt modelId="{AF18D8E6-36A2-4620-AF18-C6ECAC87B2EE}" type="pres">
      <dgm:prSet presAssocID="{276BE670-E3CB-49D6-9A80-69E21B5B4A86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23F5BB-9EA5-444C-8418-A6EDCBA3AB75}" type="pres">
      <dgm:prSet presAssocID="{276BE670-E3CB-49D6-9A80-69E21B5B4A86}" presName="negativeSpace" presStyleCnt="0"/>
      <dgm:spPr/>
    </dgm:pt>
    <dgm:pt modelId="{F99EF4BC-3F4E-454A-822C-EFEEA2BD95DD}" type="pres">
      <dgm:prSet presAssocID="{276BE670-E3CB-49D6-9A80-69E21B5B4A86}" presName="childText" presStyleLbl="conFgAcc1" presStyleIdx="0" presStyleCnt="10">
        <dgm:presLayoutVars>
          <dgm:bulletEnabled val="1"/>
        </dgm:presLayoutVars>
      </dgm:prSet>
      <dgm:spPr/>
    </dgm:pt>
    <dgm:pt modelId="{D3C1D233-70E5-4BF0-B15E-328F0CDC7B9B}" type="pres">
      <dgm:prSet presAssocID="{D9CF051D-8B63-48E7-98E6-FF3224398C88}" presName="spaceBetweenRectangles" presStyleCnt="0"/>
      <dgm:spPr/>
    </dgm:pt>
    <dgm:pt modelId="{1C4849B8-25DB-4F46-A129-FAFEACCD8368}" type="pres">
      <dgm:prSet presAssocID="{05D1CE29-1CD2-457C-8A8B-1166B80B45F7}" presName="parentLin" presStyleCnt="0"/>
      <dgm:spPr/>
    </dgm:pt>
    <dgm:pt modelId="{4F22DCFC-54CF-4687-95DB-8C2A04CDB60D}" type="pres">
      <dgm:prSet presAssocID="{05D1CE29-1CD2-457C-8A8B-1166B80B45F7}" presName="parentLeftMargin" presStyleLbl="node1" presStyleIdx="0" presStyleCnt="10"/>
      <dgm:spPr/>
      <dgm:t>
        <a:bodyPr/>
        <a:lstStyle/>
        <a:p>
          <a:endParaRPr lang="tr-TR"/>
        </a:p>
      </dgm:t>
    </dgm:pt>
    <dgm:pt modelId="{B1282CE4-44F1-4917-8A7F-EEBD44454D90}" type="pres">
      <dgm:prSet presAssocID="{05D1CE29-1CD2-457C-8A8B-1166B80B45F7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FB1BF2-F788-4B5C-8F1D-FB28231B154D}" type="pres">
      <dgm:prSet presAssocID="{05D1CE29-1CD2-457C-8A8B-1166B80B45F7}" presName="negativeSpace" presStyleCnt="0"/>
      <dgm:spPr/>
    </dgm:pt>
    <dgm:pt modelId="{579186C3-86F8-4EA5-9B6D-6C9FF6B12B32}" type="pres">
      <dgm:prSet presAssocID="{05D1CE29-1CD2-457C-8A8B-1166B80B45F7}" presName="childText" presStyleLbl="conFgAcc1" presStyleIdx="1" presStyleCnt="10">
        <dgm:presLayoutVars>
          <dgm:bulletEnabled val="1"/>
        </dgm:presLayoutVars>
      </dgm:prSet>
      <dgm:spPr/>
    </dgm:pt>
    <dgm:pt modelId="{905C40EE-6972-41DF-BBC2-D727ADC298AD}" type="pres">
      <dgm:prSet presAssocID="{FA6B3497-B1EB-4A18-9753-41A66DAD9044}" presName="spaceBetweenRectangles" presStyleCnt="0"/>
      <dgm:spPr/>
    </dgm:pt>
    <dgm:pt modelId="{4C47C167-EC7D-45E5-B144-EB50BB92C5E5}" type="pres">
      <dgm:prSet presAssocID="{EF975FD6-C7A9-4A5B-90C8-5A9A63FD3D98}" presName="parentLin" presStyleCnt="0"/>
      <dgm:spPr/>
    </dgm:pt>
    <dgm:pt modelId="{83EE581C-2CF5-4021-97AD-CC3871B3BA6C}" type="pres">
      <dgm:prSet presAssocID="{EF975FD6-C7A9-4A5B-90C8-5A9A63FD3D98}" presName="parentLeftMargin" presStyleLbl="node1" presStyleIdx="1" presStyleCnt="10"/>
      <dgm:spPr/>
      <dgm:t>
        <a:bodyPr/>
        <a:lstStyle/>
        <a:p>
          <a:endParaRPr lang="tr-TR"/>
        </a:p>
      </dgm:t>
    </dgm:pt>
    <dgm:pt modelId="{E256D461-9D46-4644-B945-34F79F481901}" type="pres">
      <dgm:prSet presAssocID="{EF975FD6-C7A9-4A5B-90C8-5A9A63FD3D9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80CC5A-F13A-494A-AE12-38B450349A5E}" type="pres">
      <dgm:prSet presAssocID="{EF975FD6-C7A9-4A5B-90C8-5A9A63FD3D98}" presName="negativeSpace" presStyleCnt="0"/>
      <dgm:spPr/>
    </dgm:pt>
    <dgm:pt modelId="{4C7B5BC9-DC3B-4D0F-BFAB-F79A8518D39A}" type="pres">
      <dgm:prSet presAssocID="{EF975FD6-C7A9-4A5B-90C8-5A9A63FD3D98}" presName="childText" presStyleLbl="conFgAcc1" presStyleIdx="2" presStyleCnt="10">
        <dgm:presLayoutVars>
          <dgm:bulletEnabled val="1"/>
        </dgm:presLayoutVars>
      </dgm:prSet>
      <dgm:spPr/>
    </dgm:pt>
    <dgm:pt modelId="{2FB6A74E-24E3-4298-BBD2-570F1C6B0799}" type="pres">
      <dgm:prSet presAssocID="{26A73F50-65EB-4CE8-BE27-5F55230C7064}" presName="spaceBetweenRectangles" presStyleCnt="0"/>
      <dgm:spPr/>
    </dgm:pt>
    <dgm:pt modelId="{199CAC2B-1C29-4826-AE73-B1DA5852B97B}" type="pres">
      <dgm:prSet presAssocID="{F5D11ECF-DE93-442E-ACC3-E4E9A7AA1779}" presName="parentLin" presStyleCnt="0"/>
      <dgm:spPr/>
    </dgm:pt>
    <dgm:pt modelId="{61E66B66-2D1C-448B-ABCB-F665EF8E2988}" type="pres">
      <dgm:prSet presAssocID="{F5D11ECF-DE93-442E-ACC3-E4E9A7AA1779}" presName="parentLeftMargin" presStyleLbl="node1" presStyleIdx="2" presStyleCnt="10"/>
      <dgm:spPr/>
      <dgm:t>
        <a:bodyPr/>
        <a:lstStyle/>
        <a:p>
          <a:endParaRPr lang="tr-TR"/>
        </a:p>
      </dgm:t>
    </dgm:pt>
    <dgm:pt modelId="{53F33E46-7695-46D3-A9C8-F543F7DF72C8}" type="pres">
      <dgm:prSet presAssocID="{F5D11ECF-DE93-442E-ACC3-E4E9A7AA1779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A9F126-D62B-4933-BF39-328625839B3F}" type="pres">
      <dgm:prSet presAssocID="{F5D11ECF-DE93-442E-ACC3-E4E9A7AA1779}" presName="negativeSpace" presStyleCnt="0"/>
      <dgm:spPr/>
    </dgm:pt>
    <dgm:pt modelId="{394E4E32-01D0-454D-A212-A51169D92607}" type="pres">
      <dgm:prSet presAssocID="{F5D11ECF-DE93-442E-ACC3-E4E9A7AA1779}" presName="childText" presStyleLbl="conFgAcc1" presStyleIdx="3" presStyleCnt="10">
        <dgm:presLayoutVars>
          <dgm:bulletEnabled val="1"/>
        </dgm:presLayoutVars>
      </dgm:prSet>
      <dgm:spPr/>
    </dgm:pt>
    <dgm:pt modelId="{901C834A-FCBD-48F2-B4CD-44AA4C549DE1}" type="pres">
      <dgm:prSet presAssocID="{EE527865-497A-4EA6-B67A-1BEC7C6180DD}" presName="spaceBetweenRectangles" presStyleCnt="0"/>
      <dgm:spPr/>
    </dgm:pt>
    <dgm:pt modelId="{1704E88A-0DC0-433B-A8A7-E74B0ABB03D1}" type="pres">
      <dgm:prSet presAssocID="{723BC432-FD75-48A5-9108-73E7CFC8F707}" presName="parentLin" presStyleCnt="0"/>
      <dgm:spPr/>
    </dgm:pt>
    <dgm:pt modelId="{4BF70F18-7B8C-4768-9711-6660A689683F}" type="pres">
      <dgm:prSet presAssocID="{723BC432-FD75-48A5-9108-73E7CFC8F707}" presName="parentLeftMargin" presStyleLbl="node1" presStyleIdx="3" presStyleCnt="10"/>
      <dgm:spPr/>
      <dgm:t>
        <a:bodyPr/>
        <a:lstStyle/>
        <a:p>
          <a:endParaRPr lang="tr-TR"/>
        </a:p>
      </dgm:t>
    </dgm:pt>
    <dgm:pt modelId="{EB42E259-D6D4-4737-AD48-732F9E785CDE}" type="pres">
      <dgm:prSet presAssocID="{723BC432-FD75-48A5-9108-73E7CFC8F707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FF6D4F-963E-4783-80A5-900126287094}" type="pres">
      <dgm:prSet presAssocID="{723BC432-FD75-48A5-9108-73E7CFC8F707}" presName="negativeSpace" presStyleCnt="0"/>
      <dgm:spPr/>
    </dgm:pt>
    <dgm:pt modelId="{26D98F36-3728-43EB-B218-DEDF1BE54795}" type="pres">
      <dgm:prSet presAssocID="{723BC432-FD75-48A5-9108-73E7CFC8F707}" presName="childText" presStyleLbl="conFgAcc1" presStyleIdx="4" presStyleCnt="10">
        <dgm:presLayoutVars>
          <dgm:bulletEnabled val="1"/>
        </dgm:presLayoutVars>
      </dgm:prSet>
      <dgm:spPr/>
    </dgm:pt>
    <dgm:pt modelId="{48B4C487-37DA-4F75-AB31-66A025C03C31}" type="pres">
      <dgm:prSet presAssocID="{C8DC2E21-C67A-41E0-82D8-D63B31FD55AF}" presName="spaceBetweenRectangles" presStyleCnt="0"/>
      <dgm:spPr/>
    </dgm:pt>
    <dgm:pt modelId="{6BD105CE-B37A-4BF1-B784-16D2032C5845}" type="pres">
      <dgm:prSet presAssocID="{37885E96-6A1A-4D7A-AC41-162CC518A4CE}" presName="parentLin" presStyleCnt="0"/>
      <dgm:spPr/>
    </dgm:pt>
    <dgm:pt modelId="{D2BD6CC8-0464-414B-92B8-69C34106CBDF}" type="pres">
      <dgm:prSet presAssocID="{37885E96-6A1A-4D7A-AC41-162CC518A4CE}" presName="parentLeftMargin" presStyleLbl="node1" presStyleIdx="4" presStyleCnt="10"/>
      <dgm:spPr/>
      <dgm:t>
        <a:bodyPr/>
        <a:lstStyle/>
        <a:p>
          <a:endParaRPr lang="tr-TR"/>
        </a:p>
      </dgm:t>
    </dgm:pt>
    <dgm:pt modelId="{F544ACDC-F469-4A7D-8420-0FCFC52D4F3E}" type="pres">
      <dgm:prSet presAssocID="{37885E96-6A1A-4D7A-AC41-162CC518A4CE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82C30A-ECE9-4FEE-B350-BCCD3269B913}" type="pres">
      <dgm:prSet presAssocID="{37885E96-6A1A-4D7A-AC41-162CC518A4CE}" presName="negativeSpace" presStyleCnt="0"/>
      <dgm:spPr/>
    </dgm:pt>
    <dgm:pt modelId="{26CC21F8-464B-4F61-8564-3873C2375801}" type="pres">
      <dgm:prSet presAssocID="{37885E96-6A1A-4D7A-AC41-162CC518A4CE}" presName="childText" presStyleLbl="conFgAcc1" presStyleIdx="5" presStyleCnt="10">
        <dgm:presLayoutVars>
          <dgm:bulletEnabled val="1"/>
        </dgm:presLayoutVars>
      </dgm:prSet>
      <dgm:spPr/>
    </dgm:pt>
    <dgm:pt modelId="{A3D3A21A-82E0-4F6D-92F3-B3D34E91E3FB}" type="pres">
      <dgm:prSet presAssocID="{513BD3AD-9AFD-41E7-87A4-5D4CB2AFB2E5}" presName="spaceBetweenRectangles" presStyleCnt="0"/>
      <dgm:spPr/>
    </dgm:pt>
    <dgm:pt modelId="{A1E1856C-2C07-41FF-9B1F-785DE7A180E6}" type="pres">
      <dgm:prSet presAssocID="{48894C84-4AF9-48D4-B7EB-3D0B60EF3A0E}" presName="parentLin" presStyleCnt="0"/>
      <dgm:spPr/>
    </dgm:pt>
    <dgm:pt modelId="{7C2B9290-71DD-4131-AA9A-5D72BF5A2C44}" type="pres">
      <dgm:prSet presAssocID="{48894C84-4AF9-48D4-B7EB-3D0B60EF3A0E}" presName="parentLeftMargin" presStyleLbl="node1" presStyleIdx="5" presStyleCnt="10"/>
      <dgm:spPr/>
      <dgm:t>
        <a:bodyPr/>
        <a:lstStyle/>
        <a:p>
          <a:endParaRPr lang="tr-TR"/>
        </a:p>
      </dgm:t>
    </dgm:pt>
    <dgm:pt modelId="{D70525A5-9412-446B-BBF0-B083CCF09B8A}" type="pres">
      <dgm:prSet presAssocID="{48894C84-4AF9-48D4-B7EB-3D0B60EF3A0E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BE566F-AC92-4A8A-8C3A-616F0E6F7F73}" type="pres">
      <dgm:prSet presAssocID="{48894C84-4AF9-48D4-B7EB-3D0B60EF3A0E}" presName="negativeSpace" presStyleCnt="0"/>
      <dgm:spPr/>
    </dgm:pt>
    <dgm:pt modelId="{2EFC8348-3B16-48FD-92C9-67079079C884}" type="pres">
      <dgm:prSet presAssocID="{48894C84-4AF9-48D4-B7EB-3D0B60EF3A0E}" presName="childText" presStyleLbl="conFgAcc1" presStyleIdx="6" presStyleCnt="10">
        <dgm:presLayoutVars>
          <dgm:bulletEnabled val="1"/>
        </dgm:presLayoutVars>
      </dgm:prSet>
      <dgm:spPr/>
    </dgm:pt>
    <dgm:pt modelId="{6D47A887-CC56-4C18-87A5-31B6552797D5}" type="pres">
      <dgm:prSet presAssocID="{16FDF674-0241-453D-AA3F-B444FEDE2055}" presName="spaceBetweenRectangles" presStyleCnt="0"/>
      <dgm:spPr/>
    </dgm:pt>
    <dgm:pt modelId="{F3BB1202-6404-4801-AF70-3BF0204774CD}" type="pres">
      <dgm:prSet presAssocID="{FC582AD3-FF8C-4499-A7C7-A908C2ED0F18}" presName="parentLin" presStyleCnt="0"/>
      <dgm:spPr/>
    </dgm:pt>
    <dgm:pt modelId="{D9E21833-4278-435A-AFFC-F6F1548F4149}" type="pres">
      <dgm:prSet presAssocID="{FC582AD3-FF8C-4499-A7C7-A908C2ED0F18}" presName="parentLeftMargin" presStyleLbl="node1" presStyleIdx="6" presStyleCnt="10"/>
      <dgm:spPr/>
      <dgm:t>
        <a:bodyPr/>
        <a:lstStyle/>
        <a:p>
          <a:endParaRPr lang="tr-TR"/>
        </a:p>
      </dgm:t>
    </dgm:pt>
    <dgm:pt modelId="{B4ECAD96-3E5B-466A-A53D-557F6095A963}" type="pres">
      <dgm:prSet presAssocID="{FC582AD3-FF8C-4499-A7C7-A908C2ED0F18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289622-4157-49FE-8A45-0961E535AC81}" type="pres">
      <dgm:prSet presAssocID="{FC582AD3-FF8C-4499-A7C7-A908C2ED0F18}" presName="negativeSpace" presStyleCnt="0"/>
      <dgm:spPr/>
    </dgm:pt>
    <dgm:pt modelId="{506F9467-5275-490E-8391-316860DD4AFD}" type="pres">
      <dgm:prSet presAssocID="{FC582AD3-FF8C-4499-A7C7-A908C2ED0F18}" presName="childText" presStyleLbl="conFgAcc1" presStyleIdx="7" presStyleCnt="10">
        <dgm:presLayoutVars>
          <dgm:bulletEnabled val="1"/>
        </dgm:presLayoutVars>
      </dgm:prSet>
      <dgm:spPr/>
    </dgm:pt>
    <dgm:pt modelId="{302B42D3-6EAD-46CC-A8D8-CB4B4CB4FBF2}" type="pres">
      <dgm:prSet presAssocID="{6E3AABC6-B595-40DE-81B5-7A4F6B975221}" presName="spaceBetweenRectangles" presStyleCnt="0"/>
      <dgm:spPr/>
    </dgm:pt>
    <dgm:pt modelId="{DCFFDD7D-3836-48A2-B661-A00AC722FA6F}" type="pres">
      <dgm:prSet presAssocID="{2AC6FCB9-288B-4D2F-984C-007A2FCA40A4}" presName="parentLin" presStyleCnt="0"/>
      <dgm:spPr/>
    </dgm:pt>
    <dgm:pt modelId="{9CD4DDA2-A05C-408D-BCD8-4550A84430E6}" type="pres">
      <dgm:prSet presAssocID="{2AC6FCB9-288B-4D2F-984C-007A2FCA40A4}" presName="parentLeftMargin" presStyleLbl="node1" presStyleIdx="7" presStyleCnt="10"/>
      <dgm:spPr/>
      <dgm:t>
        <a:bodyPr/>
        <a:lstStyle/>
        <a:p>
          <a:endParaRPr lang="tr-TR"/>
        </a:p>
      </dgm:t>
    </dgm:pt>
    <dgm:pt modelId="{155EFD41-F90D-4554-BEC2-61F7CE271755}" type="pres">
      <dgm:prSet presAssocID="{2AC6FCB9-288B-4D2F-984C-007A2FCA40A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98A3BD-47B1-433B-ABD8-1697A57ACA4F}" type="pres">
      <dgm:prSet presAssocID="{2AC6FCB9-288B-4D2F-984C-007A2FCA40A4}" presName="negativeSpace" presStyleCnt="0"/>
      <dgm:spPr/>
    </dgm:pt>
    <dgm:pt modelId="{8D938E83-B328-4E1B-B9D8-7E533619C706}" type="pres">
      <dgm:prSet presAssocID="{2AC6FCB9-288B-4D2F-984C-007A2FCA40A4}" presName="childText" presStyleLbl="conFgAcc1" presStyleIdx="8" presStyleCnt="10">
        <dgm:presLayoutVars>
          <dgm:bulletEnabled val="1"/>
        </dgm:presLayoutVars>
      </dgm:prSet>
      <dgm:spPr/>
    </dgm:pt>
    <dgm:pt modelId="{CF5B1B71-E19B-43C3-9BEF-366BCEE0BEB6}" type="pres">
      <dgm:prSet presAssocID="{995F3837-9C0E-4D0F-95FF-D8DDB7093193}" presName="spaceBetweenRectangles" presStyleCnt="0"/>
      <dgm:spPr/>
    </dgm:pt>
    <dgm:pt modelId="{54EA382A-902C-4FDF-A2C5-91D7B2098038}" type="pres">
      <dgm:prSet presAssocID="{8A73DB54-61DA-43B5-B93D-12FBA73DD70E}" presName="parentLin" presStyleCnt="0"/>
      <dgm:spPr/>
    </dgm:pt>
    <dgm:pt modelId="{E515BBAE-09E6-4B64-8794-0D542B3864BA}" type="pres">
      <dgm:prSet presAssocID="{8A73DB54-61DA-43B5-B93D-12FBA73DD70E}" presName="parentLeftMargin" presStyleLbl="node1" presStyleIdx="8" presStyleCnt="10"/>
      <dgm:spPr/>
      <dgm:t>
        <a:bodyPr/>
        <a:lstStyle/>
        <a:p>
          <a:endParaRPr lang="tr-TR"/>
        </a:p>
      </dgm:t>
    </dgm:pt>
    <dgm:pt modelId="{D61E4CE2-B7B9-40A4-BCEC-C9FD5B93345E}" type="pres">
      <dgm:prSet presAssocID="{8A73DB54-61DA-43B5-B93D-12FBA73DD70E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FCA541-D345-481E-AE72-60E208C59F3B}" type="pres">
      <dgm:prSet presAssocID="{8A73DB54-61DA-43B5-B93D-12FBA73DD70E}" presName="negativeSpace" presStyleCnt="0"/>
      <dgm:spPr/>
    </dgm:pt>
    <dgm:pt modelId="{9861B1F8-6BA9-45A6-85F0-F6661E7EF4D6}" type="pres">
      <dgm:prSet presAssocID="{8A73DB54-61DA-43B5-B93D-12FBA73DD70E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C57DDBAA-85CA-41AE-8DC3-9378DF2181AE}" type="presOf" srcId="{48894C84-4AF9-48D4-B7EB-3D0B60EF3A0E}" destId="{D70525A5-9412-446B-BBF0-B083CCF09B8A}" srcOrd="1" destOrd="0" presId="urn:microsoft.com/office/officeart/2005/8/layout/list1"/>
    <dgm:cxn modelId="{0E007164-B93C-4EAD-BD8E-DCD9A8DB8F7F}" type="presOf" srcId="{8A73DB54-61DA-43B5-B93D-12FBA73DD70E}" destId="{E515BBAE-09E6-4B64-8794-0D542B3864BA}" srcOrd="0" destOrd="0" presId="urn:microsoft.com/office/officeart/2005/8/layout/list1"/>
    <dgm:cxn modelId="{D6ADB841-6ADF-4BE6-AAA1-8A1330C3B33B}" srcId="{50134AD3-FC81-460A-AB92-25BDFEC476D9}" destId="{723BC432-FD75-48A5-9108-73E7CFC8F707}" srcOrd="4" destOrd="0" parTransId="{788832D6-1C83-41CF-8AEE-DD83FA0540AA}" sibTransId="{C8DC2E21-C67A-41E0-82D8-D63B31FD55AF}"/>
    <dgm:cxn modelId="{525CB212-DBB2-437B-846B-A3189D84FA6D}" srcId="{50134AD3-FC81-460A-AB92-25BDFEC476D9}" destId="{F5D11ECF-DE93-442E-ACC3-E4E9A7AA1779}" srcOrd="3" destOrd="0" parTransId="{CADB8306-8E76-43D4-912A-F1C5F1798D93}" sibTransId="{EE527865-497A-4EA6-B67A-1BEC7C6180DD}"/>
    <dgm:cxn modelId="{99B20EF2-B8B2-4BE1-B5BC-FFC4A514FAE3}" type="presOf" srcId="{48894C84-4AF9-48D4-B7EB-3D0B60EF3A0E}" destId="{7C2B9290-71DD-4131-AA9A-5D72BF5A2C44}" srcOrd="0" destOrd="0" presId="urn:microsoft.com/office/officeart/2005/8/layout/list1"/>
    <dgm:cxn modelId="{B78BABE6-F23D-4997-9268-AD9AEBE6F7E1}" type="presOf" srcId="{2AC6FCB9-288B-4D2F-984C-007A2FCA40A4}" destId="{155EFD41-F90D-4554-BEC2-61F7CE271755}" srcOrd="1" destOrd="0" presId="urn:microsoft.com/office/officeart/2005/8/layout/list1"/>
    <dgm:cxn modelId="{52ACCB3A-EFCB-43E7-A709-29102D97B0CE}" type="presOf" srcId="{05D1CE29-1CD2-457C-8A8B-1166B80B45F7}" destId="{B1282CE4-44F1-4917-8A7F-EEBD44454D90}" srcOrd="1" destOrd="0" presId="urn:microsoft.com/office/officeart/2005/8/layout/list1"/>
    <dgm:cxn modelId="{2844E996-1B9A-4412-8638-7F30831D1503}" type="presOf" srcId="{37885E96-6A1A-4D7A-AC41-162CC518A4CE}" destId="{F544ACDC-F469-4A7D-8420-0FCFC52D4F3E}" srcOrd="1" destOrd="0" presId="urn:microsoft.com/office/officeart/2005/8/layout/list1"/>
    <dgm:cxn modelId="{45B62F3E-0A41-44F9-AB4C-A7CBA876B62D}" type="presOf" srcId="{EF975FD6-C7A9-4A5B-90C8-5A9A63FD3D98}" destId="{83EE581C-2CF5-4021-97AD-CC3871B3BA6C}" srcOrd="0" destOrd="0" presId="urn:microsoft.com/office/officeart/2005/8/layout/list1"/>
    <dgm:cxn modelId="{44978EF9-868B-4B28-A1E9-186024CA0E2A}" srcId="{50134AD3-FC81-460A-AB92-25BDFEC476D9}" destId="{EF975FD6-C7A9-4A5B-90C8-5A9A63FD3D98}" srcOrd="2" destOrd="0" parTransId="{51FD47BB-C06D-4BD2-95A1-06E178CB4043}" sibTransId="{26A73F50-65EB-4CE8-BE27-5F55230C7064}"/>
    <dgm:cxn modelId="{C7753475-C3CC-48D4-884E-F88C8750263A}" srcId="{50134AD3-FC81-460A-AB92-25BDFEC476D9}" destId="{05D1CE29-1CD2-457C-8A8B-1166B80B45F7}" srcOrd="1" destOrd="0" parTransId="{4D7081C8-C0D0-4B83-8634-680BEF9E4742}" sibTransId="{FA6B3497-B1EB-4A18-9753-41A66DAD9044}"/>
    <dgm:cxn modelId="{1C84AC81-9646-4DD3-9496-C48A6C51D125}" type="presOf" srcId="{FC582AD3-FF8C-4499-A7C7-A908C2ED0F18}" destId="{D9E21833-4278-435A-AFFC-F6F1548F4149}" srcOrd="0" destOrd="0" presId="urn:microsoft.com/office/officeart/2005/8/layout/list1"/>
    <dgm:cxn modelId="{278A2727-434C-47B8-B32D-1228C09A486D}" srcId="{50134AD3-FC81-460A-AB92-25BDFEC476D9}" destId="{2AC6FCB9-288B-4D2F-984C-007A2FCA40A4}" srcOrd="8" destOrd="0" parTransId="{3F61062F-3D14-4D5F-BB95-720308B51EB1}" sibTransId="{995F3837-9C0E-4D0F-95FF-D8DDB7093193}"/>
    <dgm:cxn modelId="{0A7B09E1-B186-4D88-BF17-942A423077F2}" type="presOf" srcId="{05D1CE29-1CD2-457C-8A8B-1166B80B45F7}" destId="{4F22DCFC-54CF-4687-95DB-8C2A04CDB60D}" srcOrd="0" destOrd="0" presId="urn:microsoft.com/office/officeart/2005/8/layout/list1"/>
    <dgm:cxn modelId="{151E5D7C-5757-4C55-9C35-7CB0FACA3C1F}" srcId="{50134AD3-FC81-460A-AB92-25BDFEC476D9}" destId="{276BE670-E3CB-49D6-9A80-69E21B5B4A86}" srcOrd="0" destOrd="0" parTransId="{3B240D7B-BB47-4B54-B359-1DD64C726F48}" sibTransId="{D9CF051D-8B63-48E7-98E6-FF3224398C88}"/>
    <dgm:cxn modelId="{25B38BF3-DB9B-4A5B-B01F-9A7BE5244B06}" type="presOf" srcId="{EF975FD6-C7A9-4A5B-90C8-5A9A63FD3D98}" destId="{E256D461-9D46-4644-B945-34F79F481901}" srcOrd="1" destOrd="0" presId="urn:microsoft.com/office/officeart/2005/8/layout/list1"/>
    <dgm:cxn modelId="{D27FEC90-64FE-4972-AAAE-3C782FE56A10}" type="presOf" srcId="{37885E96-6A1A-4D7A-AC41-162CC518A4CE}" destId="{D2BD6CC8-0464-414B-92B8-69C34106CBDF}" srcOrd="0" destOrd="0" presId="urn:microsoft.com/office/officeart/2005/8/layout/list1"/>
    <dgm:cxn modelId="{CE485D78-E0A9-4C4C-B447-91DB761FC78C}" type="presOf" srcId="{276BE670-E3CB-49D6-9A80-69E21B5B4A86}" destId="{AF18D8E6-36A2-4620-AF18-C6ECAC87B2EE}" srcOrd="1" destOrd="0" presId="urn:microsoft.com/office/officeart/2005/8/layout/list1"/>
    <dgm:cxn modelId="{0EBF6F4B-86F4-4D79-8B6F-9FE2FCB1D0E5}" srcId="{50134AD3-FC81-460A-AB92-25BDFEC476D9}" destId="{48894C84-4AF9-48D4-B7EB-3D0B60EF3A0E}" srcOrd="6" destOrd="0" parTransId="{41294ACF-E3BF-4B0F-A9FF-9EC287238FE6}" sibTransId="{16FDF674-0241-453D-AA3F-B444FEDE2055}"/>
    <dgm:cxn modelId="{943D127E-B69A-4F38-B6B8-2F678A903A58}" type="presOf" srcId="{50134AD3-FC81-460A-AB92-25BDFEC476D9}" destId="{05042102-BE18-42EA-9071-5C6790495262}" srcOrd="0" destOrd="0" presId="urn:microsoft.com/office/officeart/2005/8/layout/list1"/>
    <dgm:cxn modelId="{84FD459C-D971-4FBA-8629-111B66851D63}" type="presOf" srcId="{2AC6FCB9-288B-4D2F-984C-007A2FCA40A4}" destId="{9CD4DDA2-A05C-408D-BCD8-4550A84430E6}" srcOrd="0" destOrd="0" presId="urn:microsoft.com/office/officeart/2005/8/layout/list1"/>
    <dgm:cxn modelId="{6D8EC183-6E32-4DCE-9136-E12BE6979789}" type="presOf" srcId="{F5D11ECF-DE93-442E-ACC3-E4E9A7AA1779}" destId="{61E66B66-2D1C-448B-ABCB-F665EF8E2988}" srcOrd="0" destOrd="0" presId="urn:microsoft.com/office/officeart/2005/8/layout/list1"/>
    <dgm:cxn modelId="{CA76A937-6622-4BE4-970B-E00DB24D7F04}" type="presOf" srcId="{FC582AD3-FF8C-4499-A7C7-A908C2ED0F18}" destId="{B4ECAD96-3E5B-466A-A53D-557F6095A963}" srcOrd="1" destOrd="0" presId="urn:microsoft.com/office/officeart/2005/8/layout/list1"/>
    <dgm:cxn modelId="{864CCF62-4476-43EB-A2B7-B5FFE62BF160}" type="presOf" srcId="{276BE670-E3CB-49D6-9A80-69E21B5B4A86}" destId="{91F55626-D428-46CD-9A69-E138220CF25A}" srcOrd="0" destOrd="0" presId="urn:microsoft.com/office/officeart/2005/8/layout/list1"/>
    <dgm:cxn modelId="{4A18EBD6-9463-4D35-8183-266C25A8EE3F}" type="presOf" srcId="{8A73DB54-61DA-43B5-B93D-12FBA73DD70E}" destId="{D61E4CE2-B7B9-40A4-BCEC-C9FD5B93345E}" srcOrd="1" destOrd="0" presId="urn:microsoft.com/office/officeart/2005/8/layout/list1"/>
    <dgm:cxn modelId="{22272851-E352-4565-A922-0EA28BDC084A}" type="presOf" srcId="{723BC432-FD75-48A5-9108-73E7CFC8F707}" destId="{EB42E259-D6D4-4737-AD48-732F9E785CDE}" srcOrd="1" destOrd="0" presId="urn:microsoft.com/office/officeart/2005/8/layout/list1"/>
    <dgm:cxn modelId="{21712B38-E243-4C4D-B38B-C4AAD86B3A75}" type="presOf" srcId="{723BC432-FD75-48A5-9108-73E7CFC8F707}" destId="{4BF70F18-7B8C-4768-9711-6660A689683F}" srcOrd="0" destOrd="0" presId="urn:microsoft.com/office/officeart/2005/8/layout/list1"/>
    <dgm:cxn modelId="{544A7CCD-8F3B-4724-9C75-0EE5A7344900}" srcId="{50134AD3-FC81-460A-AB92-25BDFEC476D9}" destId="{37885E96-6A1A-4D7A-AC41-162CC518A4CE}" srcOrd="5" destOrd="0" parTransId="{3C29116C-82D8-4CA3-AB07-DA6C67F10E13}" sibTransId="{513BD3AD-9AFD-41E7-87A4-5D4CB2AFB2E5}"/>
    <dgm:cxn modelId="{59C2A302-26F1-47FD-B285-BE2D26FA1440}" srcId="{50134AD3-FC81-460A-AB92-25BDFEC476D9}" destId="{8A73DB54-61DA-43B5-B93D-12FBA73DD70E}" srcOrd="9" destOrd="0" parTransId="{7CD9C065-0D34-4B01-9E53-66ED8B10DE06}" sibTransId="{CBC89B28-07DA-4CD9-B7B8-16CBFD259072}"/>
    <dgm:cxn modelId="{C4146C7D-8717-4EFC-AEBE-A44C4A6B21F5}" type="presOf" srcId="{F5D11ECF-DE93-442E-ACC3-E4E9A7AA1779}" destId="{53F33E46-7695-46D3-A9C8-F543F7DF72C8}" srcOrd="1" destOrd="0" presId="urn:microsoft.com/office/officeart/2005/8/layout/list1"/>
    <dgm:cxn modelId="{964EC38D-CC87-47D6-907D-E3317924068A}" srcId="{50134AD3-FC81-460A-AB92-25BDFEC476D9}" destId="{FC582AD3-FF8C-4499-A7C7-A908C2ED0F18}" srcOrd="7" destOrd="0" parTransId="{16E40429-B22A-4233-8CFA-C6DC9AC3EC18}" sibTransId="{6E3AABC6-B595-40DE-81B5-7A4F6B975221}"/>
    <dgm:cxn modelId="{B2EEF249-3447-49CF-B2BE-FF29C2530112}" type="presParOf" srcId="{05042102-BE18-42EA-9071-5C6790495262}" destId="{1777B55A-2C9E-4BDA-BF32-5203096D004B}" srcOrd="0" destOrd="0" presId="urn:microsoft.com/office/officeart/2005/8/layout/list1"/>
    <dgm:cxn modelId="{EBF6D975-EC79-404B-A598-51AE013A8054}" type="presParOf" srcId="{1777B55A-2C9E-4BDA-BF32-5203096D004B}" destId="{91F55626-D428-46CD-9A69-E138220CF25A}" srcOrd="0" destOrd="0" presId="urn:microsoft.com/office/officeart/2005/8/layout/list1"/>
    <dgm:cxn modelId="{4B58ADDB-B78D-4C92-8D4C-AA74E066C18D}" type="presParOf" srcId="{1777B55A-2C9E-4BDA-BF32-5203096D004B}" destId="{AF18D8E6-36A2-4620-AF18-C6ECAC87B2EE}" srcOrd="1" destOrd="0" presId="urn:microsoft.com/office/officeart/2005/8/layout/list1"/>
    <dgm:cxn modelId="{A7027F22-1754-4116-894A-2B4C05D8768F}" type="presParOf" srcId="{05042102-BE18-42EA-9071-5C6790495262}" destId="{7E23F5BB-9EA5-444C-8418-A6EDCBA3AB75}" srcOrd="1" destOrd="0" presId="urn:microsoft.com/office/officeart/2005/8/layout/list1"/>
    <dgm:cxn modelId="{7DDD3735-2BC4-4F7D-BC64-1A3F43F155DC}" type="presParOf" srcId="{05042102-BE18-42EA-9071-5C6790495262}" destId="{F99EF4BC-3F4E-454A-822C-EFEEA2BD95DD}" srcOrd="2" destOrd="0" presId="urn:microsoft.com/office/officeart/2005/8/layout/list1"/>
    <dgm:cxn modelId="{207E7D55-F297-4CC2-BD23-E449BBF365E3}" type="presParOf" srcId="{05042102-BE18-42EA-9071-5C6790495262}" destId="{D3C1D233-70E5-4BF0-B15E-328F0CDC7B9B}" srcOrd="3" destOrd="0" presId="urn:microsoft.com/office/officeart/2005/8/layout/list1"/>
    <dgm:cxn modelId="{20DC3D4B-2FFC-4297-8F54-89A99D876A12}" type="presParOf" srcId="{05042102-BE18-42EA-9071-5C6790495262}" destId="{1C4849B8-25DB-4F46-A129-FAFEACCD8368}" srcOrd="4" destOrd="0" presId="urn:microsoft.com/office/officeart/2005/8/layout/list1"/>
    <dgm:cxn modelId="{DFAAEFA0-8F94-4FF6-87F4-612C9CEC3EAC}" type="presParOf" srcId="{1C4849B8-25DB-4F46-A129-FAFEACCD8368}" destId="{4F22DCFC-54CF-4687-95DB-8C2A04CDB60D}" srcOrd="0" destOrd="0" presId="urn:microsoft.com/office/officeart/2005/8/layout/list1"/>
    <dgm:cxn modelId="{CDB99DCC-4627-4995-A1D9-B9B3C9B6C012}" type="presParOf" srcId="{1C4849B8-25DB-4F46-A129-FAFEACCD8368}" destId="{B1282CE4-44F1-4917-8A7F-EEBD44454D90}" srcOrd="1" destOrd="0" presId="urn:microsoft.com/office/officeart/2005/8/layout/list1"/>
    <dgm:cxn modelId="{24F3CB9E-8B4E-481F-9C3A-DD017697F25A}" type="presParOf" srcId="{05042102-BE18-42EA-9071-5C6790495262}" destId="{B7FB1BF2-F788-4B5C-8F1D-FB28231B154D}" srcOrd="5" destOrd="0" presId="urn:microsoft.com/office/officeart/2005/8/layout/list1"/>
    <dgm:cxn modelId="{6E7A4037-3AFF-4FA4-94A9-0207348389A6}" type="presParOf" srcId="{05042102-BE18-42EA-9071-5C6790495262}" destId="{579186C3-86F8-4EA5-9B6D-6C9FF6B12B32}" srcOrd="6" destOrd="0" presId="urn:microsoft.com/office/officeart/2005/8/layout/list1"/>
    <dgm:cxn modelId="{AD08420F-6F2E-490C-AC98-1C5C017ABF7C}" type="presParOf" srcId="{05042102-BE18-42EA-9071-5C6790495262}" destId="{905C40EE-6972-41DF-BBC2-D727ADC298AD}" srcOrd="7" destOrd="0" presId="urn:microsoft.com/office/officeart/2005/8/layout/list1"/>
    <dgm:cxn modelId="{322F1E63-A984-4AE2-ADFE-354F2A38C7FE}" type="presParOf" srcId="{05042102-BE18-42EA-9071-5C6790495262}" destId="{4C47C167-EC7D-45E5-B144-EB50BB92C5E5}" srcOrd="8" destOrd="0" presId="urn:microsoft.com/office/officeart/2005/8/layout/list1"/>
    <dgm:cxn modelId="{821E1340-A817-412C-AA27-6CE92E6E919F}" type="presParOf" srcId="{4C47C167-EC7D-45E5-B144-EB50BB92C5E5}" destId="{83EE581C-2CF5-4021-97AD-CC3871B3BA6C}" srcOrd="0" destOrd="0" presId="urn:microsoft.com/office/officeart/2005/8/layout/list1"/>
    <dgm:cxn modelId="{1010110E-6D8B-4DA2-BD92-270B20252733}" type="presParOf" srcId="{4C47C167-EC7D-45E5-B144-EB50BB92C5E5}" destId="{E256D461-9D46-4644-B945-34F79F481901}" srcOrd="1" destOrd="0" presId="urn:microsoft.com/office/officeart/2005/8/layout/list1"/>
    <dgm:cxn modelId="{E4BD0726-4D6A-4D21-A323-3CC5630DDD52}" type="presParOf" srcId="{05042102-BE18-42EA-9071-5C6790495262}" destId="{BB80CC5A-F13A-494A-AE12-38B450349A5E}" srcOrd="9" destOrd="0" presId="urn:microsoft.com/office/officeart/2005/8/layout/list1"/>
    <dgm:cxn modelId="{CB5505CE-2EC3-4F99-97EB-B3E1F04F5110}" type="presParOf" srcId="{05042102-BE18-42EA-9071-5C6790495262}" destId="{4C7B5BC9-DC3B-4D0F-BFAB-F79A8518D39A}" srcOrd="10" destOrd="0" presId="urn:microsoft.com/office/officeart/2005/8/layout/list1"/>
    <dgm:cxn modelId="{80DE6F91-4660-424D-B2E9-5475B2628ED7}" type="presParOf" srcId="{05042102-BE18-42EA-9071-5C6790495262}" destId="{2FB6A74E-24E3-4298-BBD2-570F1C6B0799}" srcOrd="11" destOrd="0" presId="urn:microsoft.com/office/officeart/2005/8/layout/list1"/>
    <dgm:cxn modelId="{49679440-AC0D-4EE7-A07B-C5E7E3429C95}" type="presParOf" srcId="{05042102-BE18-42EA-9071-5C6790495262}" destId="{199CAC2B-1C29-4826-AE73-B1DA5852B97B}" srcOrd="12" destOrd="0" presId="urn:microsoft.com/office/officeart/2005/8/layout/list1"/>
    <dgm:cxn modelId="{DB4141F5-95FE-4579-8552-397238AA6A06}" type="presParOf" srcId="{199CAC2B-1C29-4826-AE73-B1DA5852B97B}" destId="{61E66B66-2D1C-448B-ABCB-F665EF8E2988}" srcOrd="0" destOrd="0" presId="urn:microsoft.com/office/officeart/2005/8/layout/list1"/>
    <dgm:cxn modelId="{9347C0B7-5772-49FE-8898-9DC1E1392A29}" type="presParOf" srcId="{199CAC2B-1C29-4826-AE73-B1DA5852B97B}" destId="{53F33E46-7695-46D3-A9C8-F543F7DF72C8}" srcOrd="1" destOrd="0" presId="urn:microsoft.com/office/officeart/2005/8/layout/list1"/>
    <dgm:cxn modelId="{D099EA4F-4CFB-4CB7-B7D4-7D885F8A3658}" type="presParOf" srcId="{05042102-BE18-42EA-9071-5C6790495262}" destId="{B4A9F126-D62B-4933-BF39-328625839B3F}" srcOrd="13" destOrd="0" presId="urn:microsoft.com/office/officeart/2005/8/layout/list1"/>
    <dgm:cxn modelId="{F38F1D66-E012-451C-A4FF-3001733EBC96}" type="presParOf" srcId="{05042102-BE18-42EA-9071-5C6790495262}" destId="{394E4E32-01D0-454D-A212-A51169D92607}" srcOrd="14" destOrd="0" presId="urn:microsoft.com/office/officeart/2005/8/layout/list1"/>
    <dgm:cxn modelId="{7B64BC81-E70C-40E4-8449-E472EFDAFCCB}" type="presParOf" srcId="{05042102-BE18-42EA-9071-5C6790495262}" destId="{901C834A-FCBD-48F2-B4CD-44AA4C549DE1}" srcOrd="15" destOrd="0" presId="urn:microsoft.com/office/officeart/2005/8/layout/list1"/>
    <dgm:cxn modelId="{6088977B-8A3F-4F7F-8D20-4549F4B723C3}" type="presParOf" srcId="{05042102-BE18-42EA-9071-5C6790495262}" destId="{1704E88A-0DC0-433B-A8A7-E74B0ABB03D1}" srcOrd="16" destOrd="0" presId="urn:microsoft.com/office/officeart/2005/8/layout/list1"/>
    <dgm:cxn modelId="{9E532530-EF4D-431B-BC39-1C40AD7DCF95}" type="presParOf" srcId="{1704E88A-0DC0-433B-A8A7-E74B0ABB03D1}" destId="{4BF70F18-7B8C-4768-9711-6660A689683F}" srcOrd="0" destOrd="0" presId="urn:microsoft.com/office/officeart/2005/8/layout/list1"/>
    <dgm:cxn modelId="{1AB97584-7BDE-49B2-BC91-87139A3E9D79}" type="presParOf" srcId="{1704E88A-0DC0-433B-A8A7-E74B0ABB03D1}" destId="{EB42E259-D6D4-4737-AD48-732F9E785CDE}" srcOrd="1" destOrd="0" presId="urn:microsoft.com/office/officeart/2005/8/layout/list1"/>
    <dgm:cxn modelId="{D418C8DC-31F0-4541-9253-2C27628092E8}" type="presParOf" srcId="{05042102-BE18-42EA-9071-5C6790495262}" destId="{65FF6D4F-963E-4783-80A5-900126287094}" srcOrd="17" destOrd="0" presId="urn:microsoft.com/office/officeart/2005/8/layout/list1"/>
    <dgm:cxn modelId="{A0F8F3C7-38F2-4326-8F98-72E1BEC4B653}" type="presParOf" srcId="{05042102-BE18-42EA-9071-5C6790495262}" destId="{26D98F36-3728-43EB-B218-DEDF1BE54795}" srcOrd="18" destOrd="0" presId="urn:microsoft.com/office/officeart/2005/8/layout/list1"/>
    <dgm:cxn modelId="{CF8310E7-9B85-4E98-A90D-F6A3DD255ADB}" type="presParOf" srcId="{05042102-BE18-42EA-9071-5C6790495262}" destId="{48B4C487-37DA-4F75-AB31-66A025C03C31}" srcOrd="19" destOrd="0" presId="urn:microsoft.com/office/officeart/2005/8/layout/list1"/>
    <dgm:cxn modelId="{840E30E0-7FA0-4675-B516-C222D121D7C5}" type="presParOf" srcId="{05042102-BE18-42EA-9071-5C6790495262}" destId="{6BD105CE-B37A-4BF1-B784-16D2032C5845}" srcOrd="20" destOrd="0" presId="urn:microsoft.com/office/officeart/2005/8/layout/list1"/>
    <dgm:cxn modelId="{0156E1EA-094E-488D-852A-F483DD2DEDAA}" type="presParOf" srcId="{6BD105CE-B37A-4BF1-B784-16D2032C5845}" destId="{D2BD6CC8-0464-414B-92B8-69C34106CBDF}" srcOrd="0" destOrd="0" presId="urn:microsoft.com/office/officeart/2005/8/layout/list1"/>
    <dgm:cxn modelId="{0BFAFFD8-599F-4589-9ABD-8E7BE6E72DC0}" type="presParOf" srcId="{6BD105CE-B37A-4BF1-B784-16D2032C5845}" destId="{F544ACDC-F469-4A7D-8420-0FCFC52D4F3E}" srcOrd="1" destOrd="0" presId="urn:microsoft.com/office/officeart/2005/8/layout/list1"/>
    <dgm:cxn modelId="{EA5DC1AC-1D97-4993-9896-8C9D2A7F47F9}" type="presParOf" srcId="{05042102-BE18-42EA-9071-5C6790495262}" destId="{BF82C30A-ECE9-4FEE-B350-BCCD3269B913}" srcOrd="21" destOrd="0" presId="urn:microsoft.com/office/officeart/2005/8/layout/list1"/>
    <dgm:cxn modelId="{D5918571-F91E-4151-BFE7-9335391361BC}" type="presParOf" srcId="{05042102-BE18-42EA-9071-5C6790495262}" destId="{26CC21F8-464B-4F61-8564-3873C2375801}" srcOrd="22" destOrd="0" presId="urn:microsoft.com/office/officeart/2005/8/layout/list1"/>
    <dgm:cxn modelId="{59872551-9E3A-4213-A4DE-6E8A3AAA6FE4}" type="presParOf" srcId="{05042102-BE18-42EA-9071-5C6790495262}" destId="{A3D3A21A-82E0-4F6D-92F3-B3D34E91E3FB}" srcOrd="23" destOrd="0" presId="urn:microsoft.com/office/officeart/2005/8/layout/list1"/>
    <dgm:cxn modelId="{C2110A68-BEA0-41F9-92E3-370A82815AC5}" type="presParOf" srcId="{05042102-BE18-42EA-9071-5C6790495262}" destId="{A1E1856C-2C07-41FF-9B1F-785DE7A180E6}" srcOrd="24" destOrd="0" presId="urn:microsoft.com/office/officeart/2005/8/layout/list1"/>
    <dgm:cxn modelId="{57C0288E-F6FB-411F-9FD3-59CB476ECEBA}" type="presParOf" srcId="{A1E1856C-2C07-41FF-9B1F-785DE7A180E6}" destId="{7C2B9290-71DD-4131-AA9A-5D72BF5A2C44}" srcOrd="0" destOrd="0" presId="urn:microsoft.com/office/officeart/2005/8/layout/list1"/>
    <dgm:cxn modelId="{6F3FEECB-50E2-43A1-89C3-0C84233FCB6D}" type="presParOf" srcId="{A1E1856C-2C07-41FF-9B1F-785DE7A180E6}" destId="{D70525A5-9412-446B-BBF0-B083CCF09B8A}" srcOrd="1" destOrd="0" presId="urn:microsoft.com/office/officeart/2005/8/layout/list1"/>
    <dgm:cxn modelId="{C1ED9CA2-14F2-4237-A1A8-05F8ADC8A0BC}" type="presParOf" srcId="{05042102-BE18-42EA-9071-5C6790495262}" destId="{69BE566F-AC92-4A8A-8C3A-616F0E6F7F73}" srcOrd="25" destOrd="0" presId="urn:microsoft.com/office/officeart/2005/8/layout/list1"/>
    <dgm:cxn modelId="{64CC3EA5-872C-4596-8983-F81FBBD35875}" type="presParOf" srcId="{05042102-BE18-42EA-9071-5C6790495262}" destId="{2EFC8348-3B16-48FD-92C9-67079079C884}" srcOrd="26" destOrd="0" presId="urn:microsoft.com/office/officeart/2005/8/layout/list1"/>
    <dgm:cxn modelId="{D0A52953-9A9F-47A5-8BA8-2E6122709A04}" type="presParOf" srcId="{05042102-BE18-42EA-9071-5C6790495262}" destId="{6D47A887-CC56-4C18-87A5-31B6552797D5}" srcOrd="27" destOrd="0" presId="urn:microsoft.com/office/officeart/2005/8/layout/list1"/>
    <dgm:cxn modelId="{8A612713-4C9E-4C96-A73D-787916D8CAC6}" type="presParOf" srcId="{05042102-BE18-42EA-9071-5C6790495262}" destId="{F3BB1202-6404-4801-AF70-3BF0204774CD}" srcOrd="28" destOrd="0" presId="urn:microsoft.com/office/officeart/2005/8/layout/list1"/>
    <dgm:cxn modelId="{8595842B-E009-4E11-80BC-95E5239B7BDF}" type="presParOf" srcId="{F3BB1202-6404-4801-AF70-3BF0204774CD}" destId="{D9E21833-4278-435A-AFFC-F6F1548F4149}" srcOrd="0" destOrd="0" presId="urn:microsoft.com/office/officeart/2005/8/layout/list1"/>
    <dgm:cxn modelId="{518B90BE-7BBF-49AF-9EDB-C97DC8E25FE5}" type="presParOf" srcId="{F3BB1202-6404-4801-AF70-3BF0204774CD}" destId="{B4ECAD96-3E5B-466A-A53D-557F6095A963}" srcOrd="1" destOrd="0" presId="urn:microsoft.com/office/officeart/2005/8/layout/list1"/>
    <dgm:cxn modelId="{905741A7-895F-4D76-8812-90D8847DE3C0}" type="presParOf" srcId="{05042102-BE18-42EA-9071-5C6790495262}" destId="{5E289622-4157-49FE-8A45-0961E535AC81}" srcOrd="29" destOrd="0" presId="urn:microsoft.com/office/officeart/2005/8/layout/list1"/>
    <dgm:cxn modelId="{9D9323CF-C660-421E-8A51-587F0C625F39}" type="presParOf" srcId="{05042102-BE18-42EA-9071-5C6790495262}" destId="{506F9467-5275-490E-8391-316860DD4AFD}" srcOrd="30" destOrd="0" presId="urn:microsoft.com/office/officeart/2005/8/layout/list1"/>
    <dgm:cxn modelId="{7601C454-5CEB-4293-9C8A-009A5191E208}" type="presParOf" srcId="{05042102-BE18-42EA-9071-5C6790495262}" destId="{302B42D3-6EAD-46CC-A8D8-CB4B4CB4FBF2}" srcOrd="31" destOrd="0" presId="urn:microsoft.com/office/officeart/2005/8/layout/list1"/>
    <dgm:cxn modelId="{13214DEB-2ECC-481E-8D0A-1824CB86A8E4}" type="presParOf" srcId="{05042102-BE18-42EA-9071-5C6790495262}" destId="{DCFFDD7D-3836-48A2-B661-A00AC722FA6F}" srcOrd="32" destOrd="0" presId="urn:microsoft.com/office/officeart/2005/8/layout/list1"/>
    <dgm:cxn modelId="{290F0946-BD2C-4D7E-A129-B8507DF475A9}" type="presParOf" srcId="{DCFFDD7D-3836-48A2-B661-A00AC722FA6F}" destId="{9CD4DDA2-A05C-408D-BCD8-4550A84430E6}" srcOrd="0" destOrd="0" presId="urn:microsoft.com/office/officeart/2005/8/layout/list1"/>
    <dgm:cxn modelId="{F1929656-52AB-4B56-9849-465F77E7833F}" type="presParOf" srcId="{DCFFDD7D-3836-48A2-B661-A00AC722FA6F}" destId="{155EFD41-F90D-4554-BEC2-61F7CE271755}" srcOrd="1" destOrd="0" presId="urn:microsoft.com/office/officeart/2005/8/layout/list1"/>
    <dgm:cxn modelId="{A41EF88C-C97C-4BCB-9548-79ADDEBDF998}" type="presParOf" srcId="{05042102-BE18-42EA-9071-5C6790495262}" destId="{BF98A3BD-47B1-433B-ABD8-1697A57ACA4F}" srcOrd="33" destOrd="0" presId="urn:microsoft.com/office/officeart/2005/8/layout/list1"/>
    <dgm:cxn modelId="{46C8CC6B-DD35-479E-B66B-4963006F06D6}" type="presParOf" srcId="{05042102-BE18-42EA-9071-5C6790495262}" destId="{8D938E83-B328-4E1B-B9D8-7E533619C706}" srcOrd="34" destOrd="0" presId="urn:microsoft.com/office/officeart/2005/8/layout/list1"/>
    <dgm:cxn modelId="{3451FAD4-366D-4113-B3C5-80B537D132E4}" type="presParOf" srcId="{05042102-BE18-42EA-9071-5C6790495262}" destId="{CF5B1B71-E19B-43C3-9BEF-366BCEE0BEB6}" srcOrd="35" destOrd="0" presId="urn:microsoft.com/office/officeart/2005/8/layout/list1"/>
    <dgm:cxn modelId="{D03C7182-BDA0-4A17-A675-6C7DD23366CB}" type="presParOf" srcId="{05042102-BE18-42EA-9071-5C6790495262}" destId="{54EA382A-902C-4FDF-A2C5-91D7B2098038}" srcOrd="36" destOrd="0" presId="urn:microsoft.com/office/officeart/2005/8/layout/list1"/>
    <dgm:cxn modelId="{69446C9D-2A37-4A2A-87B4-1202A5297C68}" type="presParOf" srcId="{54EA382A-902C-4FDF-A2C5-91D7B2098038}" destId="{E515BBAE-09E6-4B64-8794-0D542B3864BA}" srcOrd="0" destOrd="0" presId="urn:microsoft.com/office/officeart/2005/8/layout/list1"/>
    <dgm:cxn modelId="{0BEBB589-DA2C-4B25-AC48-89B41091C93E}" type="presParOf" srcId="{54EA382A-902C-4FDF-A2C5-91D7B2098038}" destId="{D61E4CE2-B7B9-40A4-BCEC-C9FD5B93345E}" srcOrd="1" destOrd="0" presId="urn:microsoft.com/office/officeart/2005/8/layout/list1"/>
    <dgm:cxn modelId="{9570A098-4908-44D6-82E2-DD6B0A0A2AEA}" type="presParOf" srcId="{05042102-BE18-42EA-9071-5C6790495262}" destId="{C4FCA541-D345-481E-AE72-60E208C59F3B}" srcOrd="37" destOrd="0" presId="urn:microsoft.com/office/officeart/2005/8/layout/list1"/>
    <dgm:cxn modelId="{92242DEC-40AE-49ED-9075-D931A41B408B}" type="presParOf" srcId="{05042102-BE18-42EA-9071-5C6790495262}" destId="{9861B1F8-6BA9-45A6-85F0-F6661E7EF4D6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34AD3-FC81-460A-AB92-25BDFEC476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6BE670-E3CB-49D6-9A80-69E21B5B4A86}">
      <dgm:prSet phldrT="[Metin]" custT="1"/>
      <dgm:spPr>
        <a:solidFill>
          <a:srgbClr val="E32027"/>
        </a:solidFill>
      </dgm:spPr>
      <dgm:t>
        <a:bodyPr/>
        <a:lstStyle/>
        <a:p>
          <a:pPr algn="ctr"/>
          <a:r>
            <a:rPr lang="tr-TR" sz="1800" b="1" dirty="0" smtClean="0"/>
            <a:t>6</a:t>
          </a:r>
          <a:endParaRPr lang="tr-TR" sz="1800" b="1" dirty="0"/>
        </a:p>
      </dgm:t>
    </dgm:pt>
    <dgm:pt modelId="{3B240D7B-BB47-4B54-B359-1DD64C726F48}" type="parTrans" cxnId="{151E5D7C-5757-4C55-9C35-7CB0FACA3C1F}">
      <dgm:prSet/>
      <dgm:spPr/>
      <dgm:t>
        <a:bodyPr/>
        <a:lstStyle/>
        <a:p>
          <a:endParaRPr lang="tr-TR" sz="1800" b="1"/>
        </a:p>
      </dgm:t>
    </dgm:pt>
    <dgm:pt modelId="{D9CF051D-8B63-48E7-98E6-FF3224398C88}" type="sibTrans" cxnId="{151E5D7C-5757-4C55-9C35-7CB0FACA3C1F}">
      <dgm:prSet/>
      <dgm:spPr/>
      <dgm:t>
        <a:bodyPr/>
        <a:lstStyle/>
        <a:p>
          <a:endParaRPr lang="tr-TR" sz="1800" b="1"/>
        </a:p>
      </dgm:t>
    </dgm:pt>
    <dgm:pt modelId="{05D1CE29-1CD2-457C-8A8B-1166B80B45F7}">
      <dgm:prSet phldrT="[Metin]" custT="1"/>
      <dgm:spPr>
        <a:solidFill>
          <a:srgbClr val="E32027"/>
        </a:solidFill>
      </dgm:spPr>
      <dgm:t>
        <a:bodyPr/>
        <a:lstStyle/>
        <a:p>
          <a:pPr algn="ctr"/>
          <a:r>
            <a:rPr lang="tr-TR" sz="1800" b="1" dirty="0">
              <a:latin typeface="Helvetica Neue Light"/>
            </a:rPr>
            <a:t>5</a:t>
          </a:r>
          <a:endParaRPr lang="tr-TR" sz="1800" b="1" dirty="0"/>
        </a:p>
      </dgm:t>
    </dgm:pt>
    <dgm:pt modelId="{4D7081C8-C0D0-4B83-8634-680BEF9E4742}" type="parTrans" cxnId="{C7753475-C3CC-48D4-884E-F88C8750263A}">
      <dgm:prSet/>
      <dgm:spPr/>
      <dgm:t>
        <a:bodyPr/>
        <a:lstStyle/>
        <a:p>
          <a:endParaRPr lang="tr-TR" b="1"/>
        </a:p>
      </dgm:t>
    </dgm:pt>
    <dgm:pt modelId="{FA6B3497-B1EB-4A18-9753-41A66DAD9044}" type="sibTrans" cxnId="{C7753475-C3CC-48D4-884E-F88C8750263A}">
      <dgm:prSet/>
      <dgm:spPr/>
      <dgm:t>
        <a:bodyPr/>
        <a:lstStyle/>
        <a:p>
          <a:endParaRPr lang="tr-TR" b="1"/>
        </a:p>
      </dgm:t>
    </dgm:pt>
    <dgm:pt modelId="{EF975FD6-C7A9-4A5B-90C8-5A9A63FD3D98}">
      <dgm:prSet phldrT="[Metin]" custT="1"/>
      <dgm:spPr>
        <a:solidFill>
          <a:srgbClr val="E32027"/>
        </a:solidFill>
      </dgm:spPr>
      <dgm:t>
        <a:bodyPr/>
        <a:lstStyle/>
        <a:p>
          <a:pPr algn="ctr"/>
          <a:r>
            <a:rPr lang="tr-TR" sz="1800" b="1" dirty="0" smtClean="0"/>
            <a:t>19</a:t>
          </a:r>
          <a:endParaRPr lang="tr-TR" sz="1800" b="1" dirty="0"/>
        </a:p>
      </dgm:t>
    </dgm:pt>
    <dgm:pt modelId="{51FD47BB-C06D-4BD2-95A1-06E178CB4043}" type="parTrans" cxnId="{44978EF9-868B-4B28-A1E9-186024CA0E2A}">
      <dgm:prSet/>
      <dgm:spPr/>
      <dgm:t>
        <a:bodyPr/>
        <a:lstStyle/>
        <a:p>
          <a:endParaRPr lang="tr-TR" b="1"/>
        </a:p>
      </dgm:t>
    </dgm:pt>
    <dgm:pt modelId="{26A73F50-65EB-4CE8-BE27-5F55230C7064}" type="sibTrans" cxnId="{44978EF9-868B-4B28-A1E9-186024CA0E2A}">
      <dgm:prSet/>
      <dgm:spPr/>
      <dgm:t>
        <a:bodyPr/>
        <a:lstStyle/>
        <a:p>
          <a:endParaRPr lang="tr-TR" b="1"/>
        </a:p>
      </dgm:t>
    </dgm:pt>
    <dgm:pt modelId="{F5D11ECF-DE93-442E-ACC3-E4E9A7AA1779}">
      <dgm:prSet phldrT="[Metin]" custT="1"/>
      <dgm:spPr>
        <a:solidFill>
          <a:srgbClr val="E32027"/>
        </a:solidFill>
      </dgm:spPr>
      <dgm:t>
        <a:bodyPr/>
        <a:lstStyle/>
        <a:p>
          <a:pPr algn="ctr"/>
          <a:r>
            <a:rPr lang="tr-TR" sz="1800" b="1" dirty="0" smtClean="0"/>
            <a:t>-</a:t>
          </a:r>
          <a:endParaRPr lang="tr-TR" sz="1800" b="1" dirty="0"/>
        </a:p>
      </dgm:t>
    </dgm:pt>
    <dgm:pt modelId="{CADB8306-8E76-43D4-912A-F1C5F1798D93}" type="parTrans" cxnId="{525CB212-DBB2-437B-846B-A3189D84FA6D}">
      <dgm:prSet/>
      <dgm:spPr/>
      <dgm:t>
        <a:bodyPr/>
        <a:lstStyle/>
        <a:p>
          <a:endParaRPr lang="tr-TR" b="1"/>
        </a:p>
      </dgm:t>
    </dgm:pt>
    <dgm:pt modelId="{EE527865-497A-4EA6-B67A-1BEC7C6180DD}" type="sibTrans" cxnId="{525CB212-DBB2-437B-846B-A3189D84FA6D}">
      <dgm:prSet/>
      <dgm:spPr/>
      <dgm:t>
        <a:bodyPr/>
        <a:lstStyle/>
        <a:p>
          <a:endParaRPr lang="tr-TR" b="1"/>
        </a:p>
      </dgm:t>
    </dgm:pt>
    <dgm:pt modelId="{723BC432-FD75-48A5-9108-73E7CFC8F707}">
      <dgm:prSet phldrT="[Metin]" custT="1"/>
      <dgm:spPr>
        <a:solidFill>
          <a:srgbClr val="E32027"/>
        </a:solidFill>
      </dgm:spPr>
      <dgm:t>
        <a:bodyPr/>
        <a:lstStyle/>
        <a:p>
          <a:pPr algn="ctr"/>
          <a:r>
            <a:rPr lang="tr-TR" sz="1800" b="1" dirty="0" smtClean="0">
              <a:latin typeface="Helvetica Neue Light"/>
            </a:rPr>
            <a:t>5</a:t>
          </a:r>
          <a:endParaRPr lang="tr-TR" sz="1800" b="1" dirty="0"/>
        </a:p>
      </dgm:t>
    </dgm:pt>
    <dgm:pt modelId="{788832D6-1C83-41CF-8AEE-DD83FA0540AA}" type="parTrans" cxnId="{D6ADB841-6ADF-4BE6-AAA1-8A1330C3B33B}">
      <dgm:prSet/>
      <dgm:spPr/>
      <dgm:t>
        <a:bodyPr/>
        <a:lstStyle/>
        <a:p>
          <a:endParaRPr lang="tr-TR" b="1"/>
        </a:p>
      </dgm:t>
    </dgm:pt>
    <dgm:pt modelId="{C8DC2E21-C67A-41E0-82D8-D63B31FD55AF}" type="sibTrans" cxnId="{D6ADB841-6ADF-4BE6-AAA1-8A1330C3B33B}">
      <dgm:prSet/>
      <dgm:spPr/>
      <dgm:t>
        <a:bodyPr/>
        <a:lstStyle/>
        <a:p>
          <a:endParaRPr lang="tr-TR" b="1"/>
        </a:p>
      </dgm:t>
    </dgm:pt>
    <dgm:pt modelId="{37885E96-6A1A-4D7A-AC41-162CC518A4CE}">
      <dgm:prSet phldrT="[Metin]" custT="1"/>
      <dgm:spPr>
        <a:solidFill>
          <a:srgbClr val="E32027"/>
        </a:solidFill>
      </dgm:spPr>
      <dgm:t>
        <a:bodyPr/>
        <a:lstStyle/>
        <a:p>
          <a:pPr algn="ctr"/>
          <a:r>
            <a:rPr lang="tr-TR" sz="1800" b="1" dirty="0" smtClean="0">
              <a:latin typeface="Helvetica Neue Light"/>
            </a:rPr>
            <a:t>6</a:t>
          </a:r>
          <a:endParaRPr lang="tr-TR" sz="1800" b="1" dirty="0"/>
        </a:p>
      </dgm:t>
    </dgm:pt>
    <dgm:pt modelId="{3C29116C-82D8-4CA3-AB07-DA6C67F10E13}" type="parTrans" cxnId="{544A7CCD-8F3B-4724-9C75-0EE5A7344900}">
      <dgm:prSet/>
      <dgm:spPr/>
      <dgm:t>
        <a:bodyPr/>
        <a:lstStyle/>
        <a:p>
          <a:endParaRPr lang="tr-TR" b="1"/>
        </a:p>
      </dgm:t>
    </dgm:pt>
    <dgm:pt modelId="{513BD3AD-9AFD-41E7-87A4-5D4CB2AFB2E5}" type="sibTrans" cxnId="{544A7CCD-8F3B-4724-9C75-0EE5A7344900}">
      <dgm:prSet/>
      <dgm:spPr/>
      <dgm:t>
        <a:bodyPr/>
        <a:lstStyle/>
        <a:p>
          <a:endParaRPr lang="tr-TR" b="1"/>
        </a:p>
      </dgm:t>
    </dgm:pt>
    <dgm:pt modelId="{48894C84-4AF9-48D4-B7EB-3D0B60EF3A0E}">
      <dgm:prSet phldrT="[Metin]" custT="1"/>
      <dgm:spPr>
        <a:solidFill>
          <a:srgbClr val="E32027"/>
        </a:solidFill>
      </dgm:spPr>
      <dgm:t>
        <a:bodyPr/>
        <a:lstStyle/>
        <a:p>
          <a:pPr algn="ctr"/>
          <a:r>
            <a:rPr lang="tr-TR" sz="1800" b="1" dirty="0" smtClean="0">
              <a:latin typeface="Helvetica Neue Light"/>
            </a:rPr>
            <a:t>5</a:t>
          </a:r>
          <a:endParaRPr lang="tr-TR" sz="1800" b="1" dirty="0"/>
        </a:p>
      </dgm:t>
    </dgm:pt>
    <dgm:pt modelId="{41294ACF-E3BF-4B0F-A9FF-9EC287238FE6}" type="parTrans" cxnId="{0EBF6F4B-86F4-4D79-8B6F-9FE2FCB1D0E5}">
      <dgm:prSet/>
      <dgm:spPr/>
      <dgm:t>
        <a:bodyPr/>
        <a:lstStyle/>
        <a:p>
          <a:endParaRPr lang="tr-TR" b="1"/>
        </a:p>
      </dgm:t>
    </dgm:pt>
    <dgm:pt modelId="{16FDF674-0241-453D-AA3F-B444FEDE2055}" type="sibTrans" cxnId="{0EBF6F4B-86F4-4D79-8B6F-9FE2FCB1D0E5}">
      <dgm:prSet/>
      <dgm:spPr/>
      <dgm:t>
        <a:bodyPr/>
        <a:lstStyle/>
        <a:p>
          <a:endParaRPr lang="tr-TR" b="1"/>
        </a:p>
      </dgm:t>
    </dgm:pt>
    <dgm:pt modelId="{FC582AD3-FF8C-4499-A7C7-A908C2ED0F18}">
      <dgm:prSet phldrT="[Metin]" custT="1"/>
      <dgm:spPr>
        <a:solidFill>
          <a:srgbClr val="E32027"/>
        </a:solidFill>
      </dgm:spPr>
      <dgm:t>
        <a:bodyPr/>
        <a:lstStyle/>
        <a:p>
          <a:pPr algn="ctr"/>
          <a:r>
            <a:rPr lang="tr-TR" sz="1800" b="1" dirty="0" smtClean="0"/>
            <a:t>4</a:t>
          </a:r>
          <a:endParaRPr lang="tr-TR" sz="1800" b="1" dirty="0"/>
        </a:p>
      </dgm:t>
    </dgm:pt>
    <dgm:pt modelId="{16E40429-B22A-4233-8CFA-C6DC9AC3EC18}" type="parTrans" cxnId="{964EC38D-CC87-47D6-907D-E3317924068A}">
      <dgm:prSet/>
      <dgm:spPr/>
      <dgm:t>
        <a:bodyPr/>
        <a:lstStyle/>
        <a:p>
          <a:endParaRPr lang="tr-TR" b="1"/>
        </a:p>
      </dgm:t>
    </dgm:pt>
    <dgm:pt modelId="{6E3AABC6-B595-40DE-81B5-7A4F6B975221}" type="sibTrans" cxnId="{964EC38D-CC87-47D6-907D-E3317924068A}">
      <dgm:prSet/>
      <dgm:spPr/>
      <dgm:t>
        <a:bodyPr/>
        <a:lstStyle/>
        <a:p>
          <a:endParaRPr lang="tr-TR" b="1"/>
        </a:p>
      </dgm:t>
    </dgm:pt>
    <dgm:pt modelId="{2AC6FCB9-288B-4D2F-984C-007A2FCA40A4}">
      <dgm:prSet phldrT="[Metin]" custT="1"/>
      <dgm:spPr>
        <a:solidFill>
          <a:srgbClr val="E32027"/>
        </a:solidFill>
      </dgm:spPr>
      <dgm:t>
        <a:bodyPr/>
        <a:lstStyle/>
        <a:p>
          <a:pPr algn="ctr"/>
          <a:r>
            <a:rPr lang="tr-TR" sz="1800" b="1" dirty="0" smtClean="0"/>
            <a:t>7</a:t>
          </a:r>
          <a:endParaRPr lang="tr-TR" sz="1800" b="1" dirty="0"/>
        </a:p>
      </dgm:t>
    </dgm:pt>
    <dgm:pt modelId="{3F61062F-3D14-4D5F-BB95-720308B51EB1}" type="parTrans" cxnId="{278A2727-434C-47B8-B32D-1228C09A486D}">
      <dgm:prSet/>
      <dgm:spPr/>
      <dgm:t>
        <a:bodyPr/>
        <a:lstStyle/>
        <a:p>
          <a:endParaRPr lang="tr-TR" b="1"/>
        </a:p>
      </dgm:t>
    </dgm:pt>
    <dgm:pt modelId="{995F3837-9C0E-4D0F-95FF-D8DDB7093193}" type="sibTrans" cxnId="{278A2727-434C-47B8-B32D-1228C09A486D}">
      <dgm:prSet/>
      <dgm:spPr/>
      <dgm:t>
        <a:bodyPr/>
        <a:lstStyle/>
        <a:p>
          <a:endParaRPr lang="tr-TR" b="1"/>
        </a:p>
      </dgm:t>
    </dgm:pt>
    <dgm:pt modelId="{15F2F6AD-1780-4B3D-B3C2-E9E5EF612339}">
      <dgm:prSet phldrT="[Metin]" custT="1"/>
      <dgm:spPr>
        <a:solidFill>
          <a:srgbClr val="E32027"/>
        </a:solidFill>
      </dgm:spPr>
      <dgm:t>
        <a:bodyPr/>
        <a:lstStyle/>
        <a:p>
          <a:pPr algn="ctr"/>
          <a:r>
            <a:rPr lang="tr-TR" sz="1800" b="1" dirty="0" smtClean="0"/>
            <a:t>7</a:t>
          </a:r>
          <a:endParaRPr lang="tr-TR" sz="1800" b="1" dirty="0"/>
        </a:p>
      </dgm:t>
    </dgm:pt>
    <dgm:pt modelId="{46BF7A9B-25A3-43D7-971A-F17D0E1DBCC5}" type="parTrans" cxnId="{11A10805-2BB5-40C0-B143-BE404B92AD42}">
      <dgm:prSet/>
      <dgm:spPr/>
      <dgm:t>
        <a:bodyPr/>
        <a:lstStyle/>
        <a:p>
          <a:endParaRPr lang="tr-TR" b="1"/>
        </a:p>
      </dgm:t>
    </dgm:pt>
    <dgm:pt modelId="{CB844C26-40F4-4B10-B898-563719622DCD}" type="sibTrans" cxnId="{11A10805-2BB5-40C0-B143-BE404B92AD42}">
      <dgm:prSet/>
      <dgm:spPr/>
      <dgm:t>
        <a:bodyPr/>
        <a:lstStyle/>
        <a:p>
          <a:endParaRPr lang="tr-TR" b="1"/>
        </a:p>
      </dgm:t>
    </dgm:pt>
    <dgm:pt modelId="{05042102-BE18-42EA-9071-5C6790495262}" type="pres">
      <dgm:prSet presAssocID="{50134AD3-FC81-460A-AB92-25BDFEC476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77B55A-2C9E-4BDA-BF32-5203096D004B}" type="pres">
      <dgm:prSet presAssocID="{276BE670-E3CB-49D6-9A80-69E21B5B4A86}" presName="parentLin" presStyleCnt="0"/>
      <dgm:spPr/>
    </dgm:pt>
    <dgm:pt modelId="{91F55626-D428-46CD-9A69-E138220CF25A}" type="pres">
      <dgm:prSet presAssocID="{276BE670-E3CB-49D6-9A80-69E21B5B4A86}" presName="parentLeftMargin" presStyleLbl="node1" presStyleIdx="0" presStyleCnt="10"/>
      <dgm:spPr/>
      <dgm:t>
        <a:bodyPr/>
        <a:lstStyle/>
        <a:p>
          <a:endParaRPr lang="tr-TR"/>
        </a:p>
      </dgm:t>
    </dgm:pt>
    <dgm:pt modelId="{AF18D8E6-36A2-4620-AF18-C6ECAC87B2EE}" type="pres">
      <dgm:prSet presAssocID="{276BE670-E3CB-49D6-9A80-69E21B5B4A86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23F5BB-9EA5-444C-8418-A6EDCBA3AB75}" type="pres">
      <dgm:prSet presAssocID="{276BE670-E3CB-49D6-9A80-69E21B5B4A86}" presName="negativeSpace" presStyleCnt="0"/>
      <dgm:spPr/>
    </dgm:pt>
    <dgm:pt modelId="{F99EF4BC-3F4E-454A-822C-EFEEA2BD95DD}" type="pres">
      <dgm:prSet presAssocID="{276BE670-E3CB-49D6-9A80-69E21B5B4A86}" presName="childText" presStyleLbl="conFgAcc1" presStyleIdx="0" presStyleCnt="10">
        <dgm:presLayoutVars>
          <dgm:bulletEnabled val="1"/>
        </dgm:presLayoutVars>
      </dgm:prSet>
      <dgm:spPr/>
    </dgm:pt>
    <dgm:pt modelId="{D3C1D233-70E5-4BF0-B15E-328F0CDC7B9B}" type="pres">
      <dgm:prSet presAssocID="{D9CF051D-8B63-48E7-98E6-FF3224398C88}" presName="spaceBetweenRectangles" presStyleCnt="0"/>
      <dgm:spPr/>
    </dgm:pt>
    <dgm:pt modelId="{1C4849B8-25DB-4F46-A129-FAFEACCD8368}" type="pres">
      <dgm:prSet presAssocID="{05D1CE29-1CD2-457C-8A8B-1166B80B45F7}" presName="parentLin" presStyleCnt="0"/>
      <dgm:spPr/>
    </dgm:pt>
    <dgm:pt modelId="{4F22DCFC-54CF-4687-95DB-8C2A04CDB60D}" type="pres">
      <dgm:prSet presAssocID="{05D1CE29-1CD2-457C-8A8B-1166B80B45F7}" presName="parentLeftMargin" presStyleLbl="node1" presStyleIdx="0" presStyleCnt="10"/>
      <dgm:spPr/>
      <dgm:t>
        <a:bodyPr/>
        <a:lstStyle/>
        <a:p>
          <a:endParaRPr lang="tr-TR"/>
        </a:p>
      </dgm:t>
    </dgm:pt>
    <dgm:pt modelId="{B1282CE4-44F1-4917-8A7F-EEBD44454D90}" type="pres">
      <dgm:prSet presAssocID="{05D1CE29-1CD2-457C-8A8B-1166B80B45F7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FB1BF2-F788-4B5C-8F1D-FB28231B154D}" type="pres">
      <dgm:prSet presAssocID="{05D1CE29-1CD2-457C-8A8B-1166B80B45F7}" presName="negativeSpace" presStyleCnt="0"/>
      <dgm:spPr/>
    </dgm:pt>
    <dgm:pt modelId="{579186C3-86F8-4EA5-9B6D-6C9FF6B12B32}" type="pres">
      <dgm:prSet presAssocID="{05D1CE29-1CD2-457C-8A8B-1166B80B45F7}" presName="childText" presStyleLbl="conFgAcc1" presStyleIdx="1" presStyleCnt="10">
        <dgm:presLayoutVars>
          <dgm:bulletEnabled val="1"/>
        </dgm:presLayoutVars>
      </dgm:prSet>
      <dgm:spPr/>
    </dgm:pt>
    <dgm:pt modelId="{905C40EE-6972-41DF-BBC2-D727ADC298AD}" type="pres">
      <dgm:prSet presAssocID="{FA6B3497-B1EB-4A18-9753-41A66DAD9044}" presName="spaceBetweenRectangles" presStyleCnt="0"/>
      <dgm:spPr/>
    </dgm:pt>
    <dgm:pt modelId="{4C47C167-EC7D-45E5-B144-EB50BB92C5E5}" type="pres">
      <dgm:prSet presAssocID="{EF975FD6-C7A9-4A5B-90C8-5A9A63FD3D98}" presName="parentLin" presStyleCnt="0"/>
      <dgm:spPr/>
    </dgm:pt>
    <dgm:pt modelId="{83EE581C-2CF5-4021-97AD-CC3871B3BA6C}" type="pres">
      <dgm:prSet presAssocID="{EF975FD6-C7A9-4A5B-90C8-5A9A63FD3D98}" presName="parentLeftMargin" presStyleLbl="node1" presStyleIdx="1" presStyleCnt="10"/>
      <dgm:spPr/>
      <dgm:t>
        <a:bodyPr/>
        <a:lstStyle/>
        <a:p>
          <a:endParaRPr lang="tr-TR"/>
        </a:p>
      </dgm:t>
    </dgm:pt>
    <dgm:pt modelId="{E256D461-9D46-4644-B945-34F79F481901}" type="pres">
      <dgm:prSet presAssocID="{EF975FD6-C7A9-4A5B-90C8-5A9A63FD3D9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80CC5A-F13A-494A-AE12-38B450349A5E}" type="pres">
      <dgm:prSet presAssocID="{EF975FD6-C7A9-4A5B-90C8-5A9A63FD3D98}" presName="negativeSpace" presStyleCnt="0"/>
      <dgm:spPr/>
    </dgm:pt>
    <dgm:pt modelId="{4C7B5BC9-DC3B-4D0F-BFAB-F79A8518D39A}" type="pres">
      <dgm:prSet presAssocID="{EF975FD6-C7A9-4A5B-90C8-5A9A63FD3D98}" presName="childText" presStyleLbl="conFgAcc1" presStyleIdx="2" presStyleCnt="10">
        <dgm:presLayoutVars>
          <dgm:bulletEnabled val="1"/>
        </dgm:presLayoutVars>
      </dgm:prSet>
      <dgm:spPr/>
    </dgm:pt>
    <dgm:pt modelId="{2FB6A74E-24E3-4298-BBD2-570F1C6B0799}" type="pres">
      <dgm:prSet presAssocID="{26A73F50-65EB-4CE8-BE27-5F55230C7064}" presName="spaceBetweenRectangles" presStyleCnt="0"/>
      <dgm:spPr/>
    </dgm:pt>
    <dgm:pt modelId="{199CAC2B-1C29-4826-AE73-B1DA5852B97B}" type="pres">
      <dgm:prSet presAssocID="{F5D11ECF-DE93-442E-ACC3-E4E9A7AA1779}" presName="parentLin" presStyleCnt="0"/>
      <dgm:spPr/>
    </dgm:pt>
    <dgm:pt modelId="{61E66B66-2D1C-448B-ABCB-F665EF8E2988}" type="pres">
      <dgm:prSet presAssocID="{F5D11ECF-DE93-442E-ACC3-E4E9A7AA1779}" presName="parentLeftMargin" presStyleLbl="node1" presStyleIdx="2" presStyleCnt="10"/>
      <dgm:spPr/>
      <dgm:t>
        <a:bodyPr/>
        <a:lstStyle/>
        <a:p>
          <a:endParaRPr lang="tr-TR"/>
        </a:p>
      </dgm:t>
    </dgm:pt>
    <dgm:pt modelId="{53F33E46-7695-46D3-A9C8-F543F7DF72C8}" type="pres">
      <dgm:prSet presAssocID="{F5D11ECF-DE93-442E-ACC3-E4E9A7AA1779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A9F126-D62B-4933-BF39-328625839B3F}" type="pres">
      <dgm:prSet presAssocID="{F5D11ECF-DE93-442E-ACC3-E4E9A7AA1779}" presName="negativeSpace" presStyleCnt="0"/>
      <dgm:spPr/>
    </dgm:pt>
    <dgm:pt modelId="{394E4E32-01D0-454D-A212-A51169D92607}" type="pres">
      <dgm:prSet presAssocID="{F5D11ECF-DE93-442E-ACC3-E4E9A7AA1779}" presName="childText" presStyleLbl="conFgAcc1" presStyleIdx="3" presStyleCnt="10">
        <dgm:presLayoutVars>
          <dgm:bulletEnabled val="1"/>
        </dgm:presLayoutVars>
      </dgm:prSet>
      <dgm:spPr/>
    </dgm:pt>
    <dgm:pt modelId="{901C834A-FCBD-48F2-B4CD-44AA4C549DE1}" type="pres">
      <dgm:prSet presAssocID="{EE527865-497A-4EA6-B67A-1BEC7C6180DD}" presName="spaceBetweenRectangles" presStyleCnt="0"/>
      <dgm:spPr/>
    </dgm:pt>
    <dgm:pt modelId="{1704E88A-0DC0-433B-A8A7-E74B0ABB03D1}" type="pres">
      <dgm:prSet presAssocID="{723BC432-FD75-48A5-9108-73E7CFC8F707}" presName="parentLin" presStyleCnt="0"/>
      <dgm:spPr/>
    </dgm:pt>
    <dgm:pt modelId="{4BF70F18-7B8C-4768-9711-6660A689683F}" type="pres">
      <dgm:prSet presAssocID="{723BC432-FD75-48A5-9108-73E7CFC8F707}" presName="parentLeftMargin" presStyleLbl="node1" presStyleIdx="3" presStyleCnt="10"/>
      <dgm:spPr/>
      <dgm:t>
        <a:bodyPr/>
        <a:lstStyle/>
        <a:p>
          <a:endParaRPr lang="tr-TR"/>
        </a:p>
      </dgm:t>
    </dgm:pt>
    <dgm:pt modelId="{EB42E259-D6D4-4737-AD48-732F9E785CDE}" type="pres">
      <dgm:prSet presAssocID="{723BC432-FD75-48A5-9108-73E7CFC8F707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FF6D4F-963E-4783-80A5-900126287094}" type="pres">
      <dgm:prSet presAssocID="{723BC432-FD75-48A5-9108-73E7CFC8F707}" presName="negativeSpace" presStyleCnt="0"/>
      <dgm:spPr/>
    </dgm:pt>
    <dgm:pt modelId="{26D98F36-3728-43EB-B218-DEDF1BE54795}" type="pres">
      <dgm:prSet presAssocID="{723BC432-FD75-48A5-9108-73E7CFC8F707}" presName="childText" presStyleLbl="conFgAcc1" presStyleIdx="4" presStyleCnt="10">
        <dgm:presLayoutVars>
          <dgm:bulletEnabled val="1"/>
        </dgm:presLayoutVars>
      </dgm:prSet>
      <dgm:spPr/>
    </dgm:pt>
    <dgm:pt modelId="{48B4C487-37DA-4F75-AB31-66A025C03C31}" type="pres">
      <dgm:prSet presAssocID="{C8DC2E21-C67A-41E0-82D8-D63B31FD55AF}" presName="spaceBetweenRectangles" presStyleCnt="0"/>
      <dgm:spPr/>
    </dgm:pt>
    <dgm:pt modelId="{6BD105CE-B37A-4BF1-B784-16D2032C5845}" type="pres">
      <dgm:prSet presAssocID="{37885E96-6A1A-4D7A-AC41-162CC518A4CE}" presName="parentLin" presStyleCnt="0"/>
      <dgm:spPr/>
    </dgm:pt>
    <dgm:pt modelId="{D2BD6CC8-0464-414B-92B8-69C34106CBDF}" type="pres">
      <dgm:prSet presAssocID="{37885E96-6A1A-4D7A-AC41-162CC518A4CE}" presName="parentLeftMargin" presStyleLbl="node1" presStyleIdx="4" presStyleCnt="10"/>
      <dgm:spPr/>
      <dgm:t>
        <a:bodyPr/>
        <a:lstStyle/>
        <a:p>
          <a:endParaRPr lang="tr-TR"/>
        </a:p>
      </dgm:t>
    </dgm:pt>
    <dgm:pt modelId="{F544ACDC-F469-4A7D-8420-0FCFC52D4F3E}" type="pres">
      <dgm:prSet presAssocID="{37885E96-6A1A-4D7A-AC41-162CC518A4CE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82C30A-ECE9-4FEE-B350-BCCD3269B913}" type="pres">
      <dgm:prSet presAssocID="{37885E96-6A1A-4D7A-AC41-162CC518A4CE}" presName="negativeSpace" presStyleCnt="0"/>
      <dgm:spPr/>
    </dgm:pt>
    <dgm:pt modelId="{26CC21F8-464B-4F61-8564-3873C2375801}" type="pres">
      <dgm:prSet presAssocID="{37885E96-6A1A-4D7A-AC41-162CC518A4CE}" presName="childText" presStyleLbl="conFgAcc1" presStyleIdx="5" presStyleCnt="10">
        <dgm:presLayoutVars>
          <dgm:bulletEnabled val="1"/>
        </dgm:presLayoutVars>
      </dgm:prSet>
      <dgm:spPr/>
    </dgm:pt>
    <dgm:pt modelId="{A3D3A21A-82E0-4F6D-92F3-B3D34E91E3FB}" type="pres">
      <dgm:prSet presAssocID="{513BD3AD-9AFD-41E7-87A4-5D4CB2AFB2E5}" presName="spaceBetweenRectangles" presStyleCnt="0"/>
      <dgm:spPr/>
    </dgm:pt>
    <dgm:pt modelId="{A1E1856C-2C07-41FF-9B1F-785DE7A180E6}" type="pres">
      <dgm:prSet presAssocID="{48894C84-4AF9-48D4-B7EB-3D0B60EF3A0E}" presName="parentLin" presStyleCnt="0"/>
      <dgm:spPr/>
    </dgm:pt>
    <dgm:pt modelId="{7C2B9290-71DD-4131-AA9A-5D72BF5A2C44}" type="pres">
      <dgm:prSet presAssocID="{48894C84-4AF9-48D4-B7EB-3D0B60EF3A0E}" presName="parentLeftMargin" presStyleLbl="node1" presStyleIdx="5" presStyleCnt="10"/>
      <dgm:spPr/>
      <dgm:t>
        <a:bodyPr/>
        <a:lstStyle/>
        <a:p>
          <a:endParaRPr lang="tr-TR"/>
        </a:p>
      </dgm:t>
    </dgm:pt>
    <dgm:pt modelId="{D70525A5-9412-446B-BBF0-B083CCF09B8A}" type="pres">
      <dgm:prSet presAssocID="{48894C84-4AF9-48D4-B7EB-3D0B60EF3A0E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BE566F-AC92-4A8A-8C3A-616F0E6F7F73}" type="pres">
      <dgm:prSet presAssocID="{48894C84-4AF9-48D4-B7EB-3D0B60EF3A0E}" presName="negativeSpace" presStyleCnt="0"/>
      <dgm:spPr/>
    </dgm:pt>
    <dgm:pt modelId="{2EFC8348-3B16-48FD-92C9-67079079C884}" type="pres">
      <dgm:prSet presAssocID="{48894C84-4AF9-48D4-B7EB-3D0B60EF3A0E}" presName="childText" presStyleLbl="conFgAcc1" presStyleIdx="6" presStyleCnt="10">
        <dgm:presLayoutVars>
          <dgm:bulletEnabled val="1"/>
        </dgm:presLayoutVars>
      </dgm:prSet>
      <dgm:spPr/>
    </dgm:pt>
    <dgm:pt modelId="{6D47A887-CC56-4C18-87A5-31B6552797D5}" type="pres">
      <dgm:prSet presAssocID="{16FDF674-0241-453D-AA3F-B444FEDE2055}" presName="spaceBetweenRectangles" presStyleCnt="0"/>
      <dgm:spPr/>
    </dgm:pt>
    <dgm:pt modelId="{F3BB1202-6404-4801-AF70-3BF0204774CD}" type="pres">
      <dgm:prSet presAssocID="{FC582AD3-FF8C-4499-A7C7-A908C2ED0F18}" presName="parentLin" presStyleCnt="0"/>
      <dgm:spPr/>
    </dgm:pt>
    <dgm:pt modelId="{D9E21833-4278-435A-AFFC-F6F1548F4149}" type="pres">
      <dgm:prSet presAssocID="{FC582AD3-FF8C-4499-A7C7-A908C2ED0F18}" presName="parentLeftMargin" presStyleLbl="node1" presStyleIdx="6" presStyleCnt="10"/>
      <dgm:spPr/>
      <dgm:t>
        <a:bodyPr/>
        <a:lstStyle/>
        <a:p>
          <a:endParaRPr lang="tr-TR"/>
        </a:p>
      </dgm:t>
    </dgm:pt>
    <dgm:pt modelId="{B4ECAD96-3E5B-466A-A53D-557F6095A963}" type="pres">
      <dgm:prSet presAssocID="{FC582AD3-FF8C-4499-A7C7-A908C2ED0F18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289622-4157-49FE-8A45-0961E535AC81}" type="pres">
      <dgm:prSet presAssocID="{FC582AD3-FF8C-4499-A7C7-A908C2ED0F18}" presName="negativeSpace" presStyleCnt="0"/>
      <dgm:spPr/>
    </dgm:pt>
    <dgm:pt modelId="{506F9467-5275-490E-8391-316860DD4AFD}" type="pres">
      <dgm:prSet presAssocID="{FC582AD3-FF8C-4499-A7C7-A908C2ED0F18}" presName="childText" presStyleLbl="conFgAcc1" presStyleIdx="7" presStyleCnt="10">
        <dgm:presLayoutVars>
          <dgm:bulletEnabled val="1"/>
        </dgm:presLayoutVars>
      </dgm:prSet>
      <dgm:spPr/>
    </dgm:pt>
    <dgm:pt modelId="{302B42D3-6EAD-46CC-A8D8-CB4B4CB4FBF2}" type="pres">
      <dgm:prSet presAssocID="{6E3AABC6-B595-40DE-81B5-7A4F6B975221}" presName="spaceBetweenRectangles" presStyleCnt="0"/>
      <dgm:spPr/>
    </dgm:pt>
    <dgm:pt modelId="{DCFFDD7D-3836-48A2-B661-A00AC722FA6F}" type="pres">
      <dgm:prSet presAssocID="{2AC6FCB9-288B-4D2F-984C-007A2FCA40A4}" presName="parentLin" presStyleCnt="0"/>
      <dgm:spPr/>
    </dgm:pt>
    <dgm:pt modelId="{9CD4DDA2-A05C-408D-BCD8-4550A84430E6}" type="pres">
      <dgm:prSet presAssocID="{2AC6FCB9-288B-4D2F-984C-007A2FCA40A4}" presName="parentLeftMargin" presStyleLbl="node1" presStyleIdx="7" presStyleCnt="10"/>
      <dgm:spPr/>
      <dgm:t>
        <a:bodyPr/>
        <a:lstStyle/>
        <a:p>
          <a:endParaRPr lang="tr-TR"/>
        </a:p>
      </dgm:t>
    </dgm:pt>
    <dgm:pt modelId="{155EFD41-F90D-4554-BEC2-61F7CE271755}" type="pres">
      <dgm:prSet presAssocID="{2AC6FCB9-288B-4D2F-984C-007A2FCA40A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98A3BD-47B1-433B-ABD8-1697A57ACA4F}" type="pres">
      <dgm:prSet presAssocID="{2AC6FCB9-288B-4D2F-984C-007A2FCA40A4}" presName="negativeSpace" presStyleCnt="0"/>
      <dgm:spPr/>
    </dgm:pt>
    <dgm:pt modelId="{8D938E83-B328-4E1B-B9D8-7E533619C706}" type="pres">
      <dgm:prSet presAssocID="{2AC6FCB9-288B-4D2F-984C-007A2FCA40A4}" presName="childText" presStyleLbl="conFgAcc1" presStyleIdx="8" presStyleCnt="10">
        <dgm:presLayoutVars>
          <dgm:bulletEnabled val="1"/>
        </dgm:presLayoutVars>
      </dgm:prSet>
      <dgm:spPr/>
    </dgm:pt>
    <dgm:pt modelId="{E84F13BD-8E39-495C-8C0E-3B304D974758}" type="pres">
      <dgm:prSet presAssocID="{995F3837-9C0E-4D0F-95FF-D8DDB7093193}" presName="spaceBetweenRectangles" presStyleCnt="0"/>
      <dgm:spPr/>
    </dgm:pt>
    <dgm:pt modelId="{7E5E6120-2FA0-4256-BB3C-B43911D22546}" type="pres">
      <dgm:prSet presAssocID="{15F2F6AD-1780-4B3D-B3C2-E9E5EF612339}" presName="parentLin" presStyleCnt="0"/>
      <dgm:spPr/>
    </dgm:pt>
    <dgm:pt modelId="{D84148F6-E1C0-40D7-B6B9-A7EAD0730B5D}" type="pres">
      <dgm:prSet presAssocID="{15F2F6AD-1780-4B3D-B3C2-E9E5EF612339}" presName="parentLeftMargin" presStyleLbl="node1" presStyleIdx="8" presStyleCnt="10"/>
      <dgm:spPr/>
      <dgm:t>
        <a:bodyPr/>
        <a:lstStyle/>
        <a:p>
          <a:endParaRPr lang="tr-TR"/>
        </a:p>
      </dgm:t>
    </dgm:pt>
    <dgm:pt modelId="{43AB1292-4947-4BB2-A1DA-739CF3DE5668}" type="pres">
      <dgm:prSet presAssocID="{15F2F6AD-1780-4B3D-B3C2-E9E5EF612339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AFA048-6065-48F3-B704-3FE865353465}" type="pres">
      <dgm:prSet presAssocID="{15F2F6AD-1780-4B3D-B3C2-E9E5EF612339}" presName="negativeSpace" presStyleCnt="0"/>
      <dgm:spPr/>
    </dgm:pt>
    <dgm:pt modelId="{00CA8566-2BE5-4093-BF5F-BC9753B5FAA2}" type="pres">
      <dgm:prSet presAssocID="{15F2F6AD-1780-4B3D-B3C2-E9E5EF612339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25B38BF3-DB9B-4A5B-B01F-9A7BE5244B06}" type="presOf" srcId="{EF975FD6-C7A9-4A5B-90C8-5A9A63FD3D98}" destId="{E256D461-9D46-4644-B945-34F79F481901}" srcOrd="1" destOrd="0" presId="urn:microsoft.com/office/officeart/2005/8/layout/list1"/>
    <dgm:cxn modelId="{D27FEC90-64FE-4972-AAAE-3C782FE56A10}" type="presOf" srcId="{37885E96-6A1A-4D7A-AC41-162CC518A4CE}" destId="{D2BD6CC8-0464-414B-92B8-69C34106CBDF}" srcOrd="0" destOrd="0" presId="urn:microsoft.com/office/officeart/2005/8/layout/list1"/>
    <dgm:cxn modelId="{B78BABE6-F23D-4997-9268-AD9AEBE6F7E1}" type="presOf" srcId="{2AC6FCB9-288B-4D2F-984C-007A2FCA40A4}" destId="{155EFD41-F90D-4554-BEC2-61F7CE271755}" srcOrd="1" destOrd="0" presId="urn:microsoft.com/office/officeart/2005/8/layout/list1"/>
    <dgm:cxn modelId="{544A7CCD-8F3B-4724-9C75-0EE5A7344900}" srcId="{50134AD3-FC81-460A-AB92-25BDFEC476D9}" destId="{37885E96-6A1A-4D7A-AC41-162CC518A4CE}" srcOrd="5" destOrd="0" parTransId="{3C29116C-82D8-4CA3-AB07-DA6C67F10E13}" sibTransId="{513BD3AD-9AFD-41E7-87A4-5D4CB2AFB2E5}"/>
    <dgm:cxn modelId="{99B20EF2-B8B2-4BE1-B5BC-FFC4A514FAE3}" type="presOf" srcId="{48894C84-4AF9-48D4-B7EB-3D0B60EF3A0E}" destId="{7C2B9290-71DD-4131-AA9A-5D72BF5A2C44}" srcOrd="0" destOrd="0" presId="urn:microsoft.com/office/officeart/2005/8/layout/list1"/>
    <dgm:cxn modelId="{C7753475-C3CC-48D4-884E-F88C8750263A}" srcId="{50134AD3-FC81-460A-AB92-25BDFEC476D9}" destId="{05D1CE29-1CD2-457C-8A8B-1166B80B45F7}" srcOrd="1" destOrd="0" parTransId="{4D7081C8-C0D0-4B83-8634-680BEF9E4742}" sibTransId="{FA6B3497-B1EB-4A18-9753-41A66DAD9044}"/>
    <dgm:cxn modelId="{864CCF62-4476-43EB-A2B7-B5FFE62BF160}" type="presOf" srcId="{276BE670-E3CB-49D6-9A80-69E21B5B4A86}" destId="{91F55626-D428-46CD-9A69-E138220CF25A}" srcOrd="0" destOrd="0" presId="urn:microsoft.com/office/officeart/2005/8/layout/list1"/>
    <dgm:cxn modelId="{CA76A937-6622-4BE4-970B-E00DB24D7F04}" type="presOf" srcId="{FC582AD3-FF8C-4499-A7C7-A908C2ED0F18}" destId="{B4ECAD96-3E5B-466A-A53D-557F6095A963}" srcOrd="1" destOrd="0" presId="urn:microsoft.com/office/officeart/2005/8/layout/list1"/>
    <dgm:cxn modelId="{C57DDBAA-85CA-41AE-8DC3-9378DF2181AE}" type="presOf" srcId="{48894C84-4AF9-48D4-B7EB-3D0B60EF3A0E}" destId="{D70525A5-9412-446B-BBF0-B083CCF09B8A}" srcOrd="1" destOrd="0" presId="urn:microsoft.com/office/officeart/2005/8/layout/list1"/>
    <dgm:cxn modelId="{CE485D78-E0A9-4C4C-B447-91DB761FC78C}" type="presOf" srcId="{276BE670-E3CB-49D6-9A80-69E21B5B4A86}" destId="{AF18D8E6-36A2-4620-AF18-C6ECAC87B2EE}" srcOrd="1" destOrd="0" presId="urn:microsoft.com/office/officeart/2005/8/layout/list1"/>
    <dgm:cxn modelId="{2844E996-1B9A-4412-8638-7F30831D1503}" type="presOf" srcId="{37885E96-6A1A-4D7A-AC41-162CC518A4CE}" destId="{F544ACDC-F469-4A7D-8420-0FCFC52D4F3E}" srcOrd="1" destOrd="0" presId="urn:microsoft.com/office/officeart/2005/8/layout/list1"/>
    <dgm:cxn modelId="{1C84AC81-9646-4DD3-9496-C48A6C51D125}" type="presOf" srcId="{FC582AD3-FF8C-4499-A7C7-A908C2ED0F18}" destId="{D9E21833-4278-435A-AFFC-F6F1548F4149}" srcOrd="0" destOrd="0" presId="urn:microsoft.com/office/officeart/2005/8/layout/list1"/>
    <dgm:cxn modelId="{22272851-E352-4565-A922-0EA28BDC084A}" type="presOf" srcId="{723BC432-FD75-48A5-9108-73E7CFC8F707}" destId="{EB42E259-D6D4-4737-AD48-732F9E785CDE}" srcOrd="1" destOrd="0" presId="urn:microsoft.com/office/officeart/2005/8/layout/list1"/>
    <dgm:cxn modelId="{44978EF9-868B-4B28-A1E9-186024CA0E2A}" srcId="{50134AD3-FC81-460A-AB92-25BDFEC476D9}" destId="{EF975FD6-C7A9-4A5B-90C8-5A9A63FD3D98}" srcOrd="2" destOrd="0" parTransId="{51FD47BB-C06D-4BD2-95A1-06E178CB4043}" sibTransId="{26A73F50-65EB-4CE8-BE27-5F55230C7064}"/>
    <dgm:cxn modelId="{11A10805-2BB5-40C0-B143-BE404B92AD42}" srcId="{50134AD3-FC81-460A-AB92-25BDFEC476D9}" destId="{15F2F6AD-1780-4B3D-B3C2-E9E5EF612339}" srcOrd="9" destOrd="0" parTransId="{46BF7A9B-25A3-43D7-971A-F17D0E1DBCC5}" sibTransId="{CB844C26-40F4-4B10-B898-563719622DCD}"/>
    <dgm:cxn modelId="{964EC38D-CC87-47D6-907D-E3317924068A}" srcId="{50134AD3-FC81-460A-AB92-25BDFEC476D9}" destId="{FC582AD3-FF8C-4499-A7C7-A908C2ED0F18}" srcOrd="7" destOrd="0" parTransId="{16E40429-B22A-4233-8CFA-C6DC9AC3EC18}" sibTransId="{6E3AABC6-B595-40DE-81B5-7A4F6B975221}"/>
    <dgm:cxn modelId="{525CB212-DBB2-437B-846B-A3189D84FA6D}" srcId="{50134AD3-FC81-460A-AB92-25BDFEC476D9}" destId="{F5D11ECF-DE93-442E-ACC3-E4E9A7AA1779}" srcOrd="3" destOrd="0" parTransId="{CADB8306-8E76-43D4-912A-F1C5F1798D93}" sibTransId="{EE527865-497A-4EA6-B67A-1BEC7C6180DD}"/>
    <dgm:cxn modelId="{6278B702-8497-452B-BC65-D19E0639CF92}" type="presOf" srcId="{15F2F6AD-1780-4B3D-B3C2-E9E5EF612339}" destId="{43AB1292-4947-4BB2-A1DA-739CF3DE5668}" srcOrd="1" destOrd="0" presId="urn:microsoft.com/office/officeart/2005/8/layout/list1"/>
    <dgm:cxn modelId="{0A7B09E1-B186-4D88-BF17-942A423077F2}" type="presOf" srcId="{05D1CE29-1CD2-457C-8A8B-1166B80B45F7}" destId="{4F22DCFC-54CF-4687-95DB-8C2A04CDB60D}" srcOrd="0" destOrd="0" presId="urn:microsoft.com/office/officeart/2005/8/layout/list1"/>
    <dgm:cxn modelId="{52ACCB3A-EFCB-43E7-A709-29102D97B0CE}" type="presOf" srcId="{05D1CE29-1CD2-457C-8A8B-1166B80B45F7}" destId="{B1282CE4-44F1-4917-8A7F-EEBD44454D90}" srcOrd="1" destOrd="0" presId="urn:microsoft.com/office/officeart/2005/8/layout/list1"/>
    <dgm:cxn modelId="{6A3D6D45-442C-4221-99DA-CBC2B848ACCC}" type="presOf" srcId="{15F2F6AD-1780-4B3D-B3C2-E9E5EF612339}" destId="{D84148F6-E1C0-40D7-B6B9-A7EAD0730B5D}" srcOrd="0" destOrd="0" presId="urn:microsoft.com/office/officeart/2005/8/layout/list1"/>
    <dgm:cxn modelId="{943D127E-B69A-4F38-B6B8-2F678A903A58}" type="presOf" srcId="{50134AD3-FC81-460A-AB92-25BDFEC476D9}" destId="{05042102-BE18-42EA-9071-5C6790495262}" srcOrd="0" destOrd="0" presId="urn:microsoft.com/office/officeart/2005/8/layout/list1"/>
    <dgm:cxn modelId="{84FD459C-D971-4FBA-8629-111B66851D63}" type="presOf" srcId="{2AC6FCB9-288B-4D2F-984C-007A2FCA40A4}" destId="{9CD4DDA2-A05C-408D-BCD8-4550A84430E6}" srcOrd="0" destOrd="0" presId="urn:microsoft.com/office/officeart/2005/8/layout/list1"/>
    <dgm:cxn modelId="{278A2727-434C-47B8-B32D-1228C09A486D}" srcId="{50134AD3-FC81-460A-AB92-25BDFEC476D9}" destId="{2AC6FCB9-288B-4D2F-984C-007A2FCA40A4}" srcOrd="8" destOrd="0" parTransId="{3F61062F-3D14-4D5F-BB95-720308B51EB1}" sibTransId="{995F3837-9C0E-4D0F-95FF-D8DDB7093193}"/>
    <dgm:cxn modelId="{6D8EC183-6E32-4DCE-9136-E12BE6979789}" type="presOf" srcId="{F5D11ECF-DE93-442E-ACC3-E4E9A7AA1779}" destId="{61E66B66-2D1C-448B-ABCB-F665EF8E2988}" srcOrd="0" destOrd="0" presId="urn:microsoft.com/office/officeart/2005/8/layout/list1"/>
    <dgm:cxn modelId="{45B62F3E-0A41-44F9-AB4C-A7CBA876B62D}" type="presOf" srcId="{EF975FD6-C7A9-4A5B-90C8-5A9A63FD3D98}" destId="{83EE581C-2CF5-4021-97AD-CC3871B3BA6C}" srcOrd="0" destOrd="0" presId="urn:microsoft.com/office/officeart/2005/8/layout/list1"/>
    <dgm:cxn modelId="{0EBF6F4B-86F4-4D79-8B6F-9FE2FCB1D0E5}" srcId="{50134AD3-FC81-460A-AB92-25BDFEC476D9}" destId="{48894C84-4AF9-48D4-B7EB-3D0B60EF3A0E}" srcOrd="6" destOrd="0" parTransId="{41294ACF-E3BF-4B0F-A9FF-9EC287238FE6}" sibTransId="{16FDF674-0241-453D-AA3F-B444FEDE2055}"/>
    <dgm:cxn modelId="{C4146C7D-8717-4EFC-AEBE-A44C4A6B21F5}" type="presOf" srcId="{F5D11ECF-DE93-442E-ACC3-E4E9A7AA1779}" destId="{53F33E46-7695-46D3-A9C8-F543F7DF72C8}" srcOrd="1" destOrd="0" presId="urn:microsoft.com/office/officeart/2005/8/layout/list1"/>
    <dgm:cxn modelId="{151E5D7C-5757-4C55-9C35-7CB0FACA3C1F}" srcId="{50134AD3-FC81-460A-AB92-25BDFEC476D9}" destId="{276BE670-E3CB-49D6-9A80-69E21B5B4A86}" srcOrd="0" destOrd="0" parTransId="{3B240D7B-BB47-4B54-B359-1DD64C726F48}" sibTransId="{D9CF051D-8B63-48E7-98E6-FF3224398C88}"/>
    <dgm:cxn modelId="{21712B38-E243-4C4D-B38B-C4AAD86B3A75}" type="presOf" srcId="{723BC432-FD75-48A5-9108-73E7CFC8F707}" destId="{4BF70F18-7B8C-4768-9711-6660A689683F}" srcOrd="0" destOrd="0" presId="urn:microsoft.com/office/officeart/2005/8/layout/list1"/>
    <dgm:cxn modelId="{D6ADB841-6ADF-4BE6-AAA1-8A1330C3B33B}" srcId="{50134AD3-FC81-460A-AB92-25BDFEC476D9}" destId="{723BC432-FD75-48A5-9108-73E7CFC8F707}" srcOrd="4" destOrd="0" parTransId="{788832D6-1C83-41CF-8AEE-DD83FA0540AA}" sibTransId="{C8DC2E21-C67A-41E0-82D8-D63B31FD55AF}"/>
    <dgm:cxn modelId="{B2EEF249-3447-49CF-B2BE-FF29C2530112}" type="presParOf" srcId="{05042102-BE18-42EA-9071-5C6790495262}" destId="{1777B55A-2C9E-4BDA-BF32-5203096D004B}" srcOrd="0" destOrd="0" presId="urn:microsoft.com/office/officeart/2005/8/layout/list1"/>
    <dgm:cxn modelId="{EBF6D975-EC79-404B-A598-51AE013A8054}" type="presParOf" srcId="{1777B55A-2C9E-4BDA-BF32-5203096D004B}" destId="{91F55626-D428-46CD-9A69-E138220CF25A}" srcOrd="0" destOrd="0" presId="urn:microsoft.com/office/officeart/2005/8/layout/list1"/>
    <dgm:cxn modelId="{4B58ADDB-B78D-4C92-8D4C-AA74E066C18D}" type="presParOf" srcId="{1777B55A-2C9E-4BDA-BF32-5203096D004B}" destId="{AF18D8E6-36A2-4620-AF18-C6ECAC87B2EE}" srcOrd="1" destOrd="0" presId="urn:microsoft.com/office/officeart/2005/8/layout/list1"/>
    <dgm:cxn modelId="{A7027F22-1754-4116-894A-2B4C05D8768F}" type="presParOf" srcId="{05042102-BE18-42EA-9071-5C6790495262}" destId="{7E23F5BB-9EA5-444C-8418-A6EDCBA3AB75}" srcOrd="1" destOrd="0" presId="urn:microsoft.com/office/officeart/2005/8/layout/list1"/>
    <dgm:cxn modelId="{7DDD3735-2BC4-4F7D-BC64-1A3F43F155DC}" type="presParOf" srcId="{05042102-BE18-42EA-9071-5C6790495262}" destId="{F99EF4BC-3F4E-454A-822C-EFEEA2BD95DD}" srcOrd="2" destOrd="0" presId="urn:microsoft.com/office/officeart/2005/8/layout/list1"/>
    <dgm:cxn modelId="{207E7D55-F297-4CC2-BD23-E449BBF365E3}" type="presParOf" srcId="{05042102-BE18-42EA-9071-5C6790495262}" destId="{D3C1D233-70E5-4BF0-B15E-328F0CDC7B9B}" srcOrd="3" destOrd="0" presId="urn:microsoft.com/office/officeart/2005/8/layout/list1"/>
    <dgm:cxn modelId="{20DC3D4B-2FFC-4297-8F54-89A99D876A12}" type="presParOf" srcId="{05042102-BE18-42EA-9071-5C6790495262}" destId="{1C4849B8-25DB-4F46-A129-FAFEACCD8368}" srcOrd="4" destOrd="0" presId="urn:microsoft.com/office/officeart/2005/8/layout/list1"/>
    <dgm:cxn modelId="{DFAAEFA0-8F94-4FF6-87F4-612C9CEC3EAC}" type="presParOf" srcId="{1C4849B8-25DB-4F46-A129-FAFEACCD8368}" destId="{4F22DCFC-54CF-4687-95DB-8C2A04CDB60D}" srcOrd="0" destOrd="0" presId="urn:microsoft.com/office/officeart/2005/8/layout/list1"/>
    <dgm:cxn modelId="{CDB99DCC-4627-4995-A1D9-B9B3C9B6C012}" type="presParOf" srcId="{1C4849B8-25DB-4F46-A129-FAFEACCD8368}" destId="{B1282CE4-44F1-4917-8A7F-EEBD44454D90}" srcOrd="1" destOrd="0" presId="urn:microsoft.com/office/officeart/2005/8/layout/list1"/>
    <dgm:cxn modelId="{24F3CB9E-8B4E-481F-9C3A-DD017697F25A}" type="presParOf" srcId="{05042102-BE18-42EA-9071-5C6790495262}" destId="{B7FB1BF2-F788-4B5C-8F1D-FB28231B154D}" srcOrd="5" destOrd="0" presId="urn:microsoft.com/office/officeart/2005/8/layout/list1"/>
    <dgm:cxn modelId="{6E7A4037-3AFF-4FA4-94A9-0207348389A6}" type="presParOf" srcId="{05042102-BE18-42EA-9071-5C6790495262}" destId="{579186C3-86F8-4EA5-9B6D-6C9FF6B12B32}" srcOrd="6" destOrd="0" presId="urn:microsoft.com/office/officeart/2005/8/layout/list1"/>
    <dgm:cxn modelId="{AD08420F-6F2E-490C-AC98-1C5C017ABF7C}" type="presParOf" srcId="{05042102-BE18-42EA-9071-5C6790495262}" destId="{905C40EE-6972-41DF-BBC2-D727ADC298AD}" srcOrd="7" destOrd="0" presId="urn:microsoft.com/office/officeart/2005/8/layout/list1"/>
    <dgm:cxn modelId="{322F1E63-A984-4AE2-ADFE-354F2A38C7FE}" type="presParOf" srcId="{05042102-BE18-42EA-9071-5C6790495262}" destId="{4C47C167-EC7D-45E5-B144-EB50BB92C5E5}" srcOrd="8" destOrd="0" presId="urn:microsoft.com/office/officeart/2005/8/layout/list1"/>
    <dgm:cxn modelId="{821E1340-A817-412C-AA27-6CE92E6E919F}" type="presParOf" srcId="{4C47C167-EC7D-45E5-B144-EB50BB92C5E5}" destId="{83EE581C-2CF5-4021-97AD-CC3871B3BA6C}" srcOrd="0" destOrd="0" presId="urn:microsoft.com/office/officeart/2005/8/layout/list1"/>
    <dgm:cxn modelId="{1010110E-6D8B-4DA2-BD92-270B20252733}" type="presParOf" srcId="{4C47C167-EC7D-45E5-B144-EB50BB92C5E5}" destId="{E256D461-9D46-4644-B945-34F79F481901}" srcOrd="1" destOrd="0" presId="urn:microsoft.com/office/officeart/2005/8/layout/list1"/>
    <dgm:cxn modelId="{E4BD0726-4D6A-4D21-A323-3CC5630DDD52}" type="presParOf" srcId="{05042102-BE18-42EA-9071-5C6790495262}" destId="{BB80CC5A-F13A-494A-AE12-38B450349A5E}" srcOrd="9" destOrd="0" presId="urn:microsoft.com/office/officeart/2005/8/layout/list1"/>
    <dgm:cxn modelId="{CB5505CE-2EC3-4F99-97EB-B3E1F04F5110}" type="presParOf" srcId="{05042102-BE18-42EA-9071-5C6790495262}" destId="{4C7B5BC9-DC3B-4D0F-BFAB-F79A8518D39A}" srcOrd="10" destOrd="0" presId="urn:microsoft.com/office/officeart/2005/8/layout/list1"/>
    <dgm:cxn modelId="{80DE6F91-4660-424D-B2E9-5475B2628ED7}" type="presParOf" srcId="{05042102-BE18-42EA-9071-5C6790495262}" destId="{2FB6A74E-24E3-4298-BBD2-570F1C6B0799}" srcOrd="11" destOrd="0" presId="urn:microsoft.com/office/officeart/2005/8/layout/list1"/>
    <dgm:cxn modelId="{49679440-AC0D-4EE7-A07B-C5E7E3429C95}" type="presParOf" srcId="{05042102-BE18-42EA-9071-5C6790495262}" destId="{199CAC2B-1C29-4826-AE73-B1DA5852B97B}" srcOrd="12" destOrd="0" presId="urn:microsoft.com/office/officeart/2005/8/layout/list1"/>
    <dgm:cxn modelId="{DB4141F5-95FE-4579-8552-397238AA6A06}" type="presParOf" srcId="{199CAC2B-1C29-4826-AE73-B1DA5852B97B}" destId="{61E66B66-2D1C-448B-ABCB-F665EF8E2988}" srcOrd="0" destOrd="0" presId="urn:microsoft.com/office/officeart/2005/8/layout/list1"/>
    <dgm:cxn modelId="{9347C0B7-5772-49FE-8898-9DC1E1392A29}" type="presParOf" srcId="{199CAC2B-1C29-4826-AE73-B1DA5852B97B}" destId="{53F33E46-7695-46D3-A9C8-F543F7DF72C8}" srcOrd="1" destOrd="0" presId="urn:microsoft.com/office/officeart/2005/8/layout/list1"/>
    <dgm:cxn modelId="{D099EA4F-4CFB-4CB7-B7D4-7D885F8A3658}" type="presParOf" srcId="{05042102-BE18-42EA-9071-5C6790495262}" destId="{B4A9F126-D62B-4933-BF39-328625839B3F}" srcOrd="13" destOrd="0" presId="urn:microsoft.com/office/officeart/2005/8/layout/list1"/>
    <dgm:cxn modelId="{F38F1D66-E012-451C-A4FF-3001733EBC96}" type="presParOf" srcId="{05042102-BE18-42EA-9071-5C6790495262}" destId="{394E4E32-01D0-454D-A212-A51169D92607}" srcOrd="14" destOrd="0" presId="urn:microsoft.com/office/officeart/2005/8/layout/list1"/>
    <dgm:cxn modelId="{7B64BC81-E70C-40E4-8449-E472EFDAFCCB}" type="presParOf" srcId="{05042102-BE18-42EA-9071-5C6790495262}" destId="{901C834A-FCBD-48F2-B4CD-44AA4C549DE1}" srcOrd="15" destOrd="0" presId="urn:microsoft.com/office/officeart/2005/8/layout/list1"/>
    <dgm:cxn modelId="{6088977B-8A3F-4F7F-8D20-4549F4B723C3}" type="presParOf" srcId="{05042102-BE18-42EA-9071-5C6790495262}" destId="{1704E88A-0DC0-433B-A8A7-E74B0ABB03D1}" srcOrd="16" destOrd="0" presId="urn:microsoft.com/office/officeart/2005/8/layout/list1"/>
    <dgm:cxn modelId="{9E532530-EF4D-431B-BC39-1C40AD7DCF95}" type="presParOf" srcId="{1704E88A-0DC0-433B-A8A7-E74B0ABB03D1}" destId="{4BF70F18-7B8C-4768-9711-6660A689683F}" srcOrd="0" destOrd="0" presId="urn:microsoft.com/office/officeart/2005/8/layout/list1"/>
    <dgm:cxn modelId="{1AB97584-7BDE-49B2-BC91-87139A3E9D79}" type="presParOf" srcId="{1704E88A-0DC0-433B-A8A7-E74B0ABB03D1}" destId="{EB42E259-D6D4-4737-AD48-732F9E785CDE}" srcOrd="1" destOrd="0" presId="urn:microsoft.com/office/officeart/2005/8/layout/list1"/>
    <dgm:cxn modelId="{D418C8DC-31F0-4541-9253-2C27628092E8}" type="presParOf" srcId="{05042102-BE18-42EA-9071-5C6790495262}" destId="{65FF6D4F-963E-4783-80A5-900126287094}" srcOrd="17" destOrd="0" presId="urn:microsoft.com/office/officeart/2005/8/layout/list1"/>
    <dgm:cxn modelId="{A0F8F3C7-38F2-4326-8F98-72E1BEC4B653}" type="presParOf" srcId="{05042102-BE18-42EA-9071-5C6790495262}" destId="{26D98F36-3728-43EB-B218-DEDF1BE54795}" srcOrd="18" destOrd="0" presId="urn:microsoft.com/office/officeart/2005/8/layout/list1"/>
    <dgm:cxn modelId="{CF8310E7-9B85-4E98-A90D-F6A3DD255ADB}" type="presParOf" srcId="{05042102-BE18-42EA-9071-5C6790495262}" destId="{48B4C487-37DA-4F75-AB31-66A025C03C31}" srcOrd="19" destOrd="0" presId="urn:microsoft.com/office/officeart/2005/8/layout/list1"/>
    <dgm:cxn modelId="{840E30E0-7FA0-4675-B516-C222D121D7C5}" type="presParOf" srcId="{05042102-BE18-42EA-9071-5C6790495262}" destId="{6BD105CE-B37A-4BF1-B784-16D2032C5845}" srcOrd="20" destOrd="0" presId="urn:microsoft.com/office/officeart/2005/8/layout/list1"/>
    <dgm:cxn modelId="{0156E1EA-094E-488D-852A-F483DD2DEDAA}" type="presParOf" srcId="{6BD105CE-B37A-4BF1-B784-16D2032C5845}" destId="{D2BD6CC8-0464-414B-92B8-69C34106CBDF}" srcOrd="0" destOrd="0" presId="urn:microsoft.com/office/officeart/2005/8/layout/list1"/>
    <dgm:cxn modelId="{0BFAFFD8-599F-4589-9ABD-8E7BE6E72DC0}" type="presParOf" srcId="{6BD105CE-B37A-4BF1-B784-16D2032C5845}" destId="{F544ACDC-F469-4A7D-8420-0FCFC52D4F3E}" srcOrd="1" destOrd="0" presId="urn:microsoft.com/office/officeart/2005/8/layout/list1"/>
    <dgm:cxn modelId="{EA5DC1AC-1D97-4993-9896-8C9D2A7F47F9}" type="presParOf" srcId="{05042102-BE18-42EA-9071-5C6790495262}" destId="{BF82C30A-ECE9-4FEE-B350-BCCD3269B913}" srcOrd="21" destOrd="0" presId="urn:microsoft.com/office/officeart/2005/8/layout/list1"/>
    <dgm:cxn modelId="{D5918571-F91E-4151-BFE7-9335391361BC}" type="presParOf" srcId="{05042102-BE18-42EA-9071-5C6790495262}" destId="{26CC21F8-464B-4F61-8564-3873C2375801}" srcOrd="22" destOrd="0" presId="urn:microsoft.com/office/officeart/2005/8/layout/list1"/>
    <dgm:cxn modelId="{59872551-9E3A-4213-A4DE-6E8A3AAA6FE4}" type="presParOf" srcId="{05042102-BE18-42EA-9071-5C6790495262}" destId="{A3D3A21A-82E0-4F6D-92F3-B3D34E91E3FB}" srcOrd="23" destOrd="0" presId="urn:microsoft.com/office/officeart/2005/8/layout/list1"/>
    <dgm:cxn modelId="{C2110A68-BEA0-41F9-92E3-370A82815AC5}" type="presParOf" srcId="{05042102-BE18-42EA-9071-5C6790495262}" destId="{A1E1856C-2C07-41FF-9B1F-785DE7A180E6}" srcOrd="24" destOrd="0" presId="urn:microsoft.com/office/officeart/2005/8/layout/list1"/>
    <dgm:cxn modelId="{57C0288E-F6FB-411F-9FD3-59CB476ECEBA}" type="presParOf" srcId="{A1E1856C-2C07-41FF-9B1F-785DE7A180E6}" destId="{7C2B9290-71DD-4131-AA9A-5D72BF5A2C44}" srcOrd="0" destOrd="0" presId="urn:microsoft.com/office/officeart/2005/8/layout/list1"/>
    <dgm:cxn modelId="{6F3FEECB-50E2-43A1-89C3-0C84233FCB6D}" type="presParOf" srcId="{A1E1856C-2C07-41FF-9B1F-785DE7A180E6}" destId="{D70525A5-9412-446B-BBF0-B083CCF09B8A}" srcOrd="1" destOrd="0" presId="urn:microsoft.com/office/officeart/2005/8/layout/list1"/>
    <dgm:cxn modelId="{C1ED9CA2-14F2-4237-A1A8-05F8ADC8A0BC}" type="presParOf" srcId="{05042102-BE18-42EA-9071-5C6790495262}" destId="{69BE566F-AC92-4A8A-8C3A-616F0E6F7F73}" srcOrd="25" destOrd="0" presId="urn:microsoft.com/office/officeart/2005/8/layout/list1"/>
    <dgm:cxn modelId="{64CC3EA5-872C-4596-8983-F81FBBD35875}" type="presParOf" srcId="{05042102-BE18-42EA-9071-5C6790495262}" destId="{2EFC8348-3B16-48FD-92C9-67079079C884}" srcOrd="26" destOrd="0" presId="urn:microsoft.com/office/officeart/2005/8/layout/list1"/>
    <dgm:cxn modelId="{D0A52953-9A9F-47A5-8BA8-2E6122709A04}" type="presParOf" srcId="{05042102-BE18-42EA-9071-5C6790495262}" destId="{6D47A887-CC56-4C18-87A5-31B6552797D5}" srcOrd="27" destOrd="0" presId="urn:microsoft.com/office/officeart/2005/8/layout/list1"/>
    <dgm:cxn modelId="{8A612713-4C9E-4C96-A73D-787916D8CAC6}" type="presParOf" srcId="{05042102-BE18-42EA-9071-5C6790495262}" destId="{F3BB1202-6404-4801-AF70-3BF0204774CD}" srcOrd="28" destOrd="0" presId="urn:microsoft.com/office/officeart/2005/8/layout/list1"/>
    <dgm:cxn modelId="{8595842B-E009-4E11-80BC-95E5239B7BDF}" type="presParOf" srcId="{F3BB1202-6404-4801-AF70-3BF0204774CD}" destId="{D9E21833-4278-435A-AFFC-F6F1548F4149}" srcOrd="0" destOrd="0" presId="urn:microsoft.com/office/officeart/2005/8/layout/list1"/>
    <dgm:cxn modelId="{518B90BE-7BBF-49AF-9EDB-C97DC8E25FE5}" type="presParOf" srcId="{F3BB1202-6404-4801-AF70-3BF0204774CD}" destId="{B4ECAD96-3E5B-466A-A53D-557F6095A963}" srcOrd="1" destOrd="0" presId="urn:microsoft.com/office/officeart/2005/8/layout/list1"/>
    <dgm:cxn modelId="{905741A7-895F-4D76-8812-90D8847DE3C0}" type="presParOf" srcId="{05042102-BE18-42EA-9071-5C6790495262}" destId="{5E289622-4157-49FE-8A45-0961E535AC81}" srcOrd="29" destOrd="0" presId="urn:microsoft.com/office/officeart/2005/8/layout/list1"/>
    <dgm:cxn modelId="{9D9323CF-C660-421E-8A51-587F0C625F39}" type="presParOf" srcId="{05042102-BE18-42EA-9071-5C6790495262}" destId="{506F9467-5275-490E-8391-316860DD4AFD}" srcOrd="30" destOrd="0" presId="urn:microsoft.com/office/officeart/2005/8/layout/list1"/>
    <dgm:cxn modelId="{7601C454-5CEB-4293-9C8A-009A5191E208}" type="presParOf" srcId="{05042102-BE18-42EA-9071-5C6790495262}" destId="{302B42D3-6EAD-46CC-A8D8-CB4B4CB4FBF2}" srcOrd="31" destOrd="0" presId="urn:microsoft.com/office/officeart/2005/8/layout/list1"/>
    <dgm:cxn modelId="{13214DEB-2ECC-481E-8D0A-1824CB86A8E4}" type="presParOf" srcId="{05042102-BE18-42EA-9071-5C6790495262}" destId="{DCFFDD7D-3836-48A2-B661-A00AC722FA6F}" srcOrd="32" destOrd="0" presId="urn:microsoft.com/office/officeart/2005/8/layout/list1"/>
    <dgm:cxn modelId="{290F0946-BD2C-4D7E-A129-B8507DF475A9}" type="presParOf" srcId="{DCFFDD7D-3836-48A2-B661-A00AC722FA6F}" destId="{9CD4DDA2-A05C-408D-BCD8-4550A84430E6}" srcOrd="0" destOrd="0" presId="urn:microsoft.com/office/officeart/2005/8/layout/list1"/>
    <dgm:cxn modelId="{F1929656-52AB-4B56-9849-465F77E7833F}" type="presParOf" srcId="{DCFFDD7D-3836-48A2-B661-A00AC722FA6F}" destId="{155EFD41-F90D-4554-BEC2-61F7CE271755}" srcOrd="1" destOrd="0" presId="urn:microsoft.com/office/officeart/2005/8/layout/list1"/>
    <dgm:cxn modelId="{A41EF88C-C97C-4BCB-9548-79ADDEBDF998}" type="presParOf" srcId="{05042102-BE18-42EA-9071-5C6790495262}" destId="{BF98A3BD-47B1-433B-ABD8-1697A57ACA4F}" srcOrd="33" destOrd="0" presId="urn:microsoft.com/office/officeart/2005/8/layout/list1"/>
    <dgm:cxn modelId="{46C8CC6B-DD35-479E-B66B-4963006F06D6}" type="presParOf" srcId="{05042102-BE18-42EA-9071-5C6790495262}" destId="{8D938E83-B328-4E1B-B9D8-7E533619C706}" srcOrd="34" destOrd="0" presId="urn:microsoft.com/office/officeart/2005/8/layout/list1"/>
    <dgm:cxn modelId="{13A8D660-C4BA-4C01-9A01-D7EA6CCB4BBC}" type="presParOf" srcId="{05042102-BE18-42EA-9071-5C6790495262}" destId="{E84F13BD-8E39-495C-8C0E-3B304D974758}" srcOrd="35" destOrd="0" presId="urn:microsoft.com/office/officeart/2005/8/layout/list1"/>
    <dgm:cxn modelId="{EA7DE8C3-2C0E-4C18-A967-759939182FDC}" type="presParOf" srcId="{05042102-BE18-42EA-9071-5C6790495262}" destId="{7E5E6120-2FA0-4256-BB3C-B43911D22546}" srcOrd="36" destOrd="0" presId="urn:microsoft.com/office/officeart/2005/8/layout/list1"/>
    <dgm:cxn modelId="{98B4928C-1DA7-4A2E-89A3-703FA9EDFD21}" type="presParOf" srcId="{7E5E6120-2FA0-4256-BB3C-B43911D22546}" destId="{D84148F6-E1C0-40D7-B6B9-A7EAD0730B5D}" srcOrd="0" destOrd="0" presId="urn:microsoft.com/office/officeart/2005/8/layout/list1"/>
    <dgm:cxn modelId="{E460B1EA-210C-4365-89CE-4AB3D2DBD733}" type="presParOf" srcId="{7E5E6120-2FA0-4256-BB3C-B43911D22546}" destId="{43AB1292-4947-4BB2-A1DA-739CF3DE5668}" srcOrd="1" destOrd="0" presId="urn:microsoft.com/office/officeart/2005/8/layout/list1"/>
    <dgm:cxn modelId="{5C36094C-6194-4BDC-9C76-69C54F7C7C1D}" type="presParOf" srcId="{05042102-BE18-42EA-9071-5C6790495262}" destId="{25AFA048-6065-48F3-B704-3FE865353465}" srcOrd="37" destOrd="0" presId="urn:microsoft.com/office/officeart/2005/8/layout/list1"/>
    <dgm:cxn modelId="{FE1CCC08-D03C-4424-BE0F-32198D1F60A4}" type="presParOf" srcId="{05042102-BE18-42EA-9071-5C6790495262}" destId="{00CA8566-2BE5-4093-BF5F-BC9753B5FAA2}" srcOrd="38" destOrd="0" presId="urn:microsoft.com/office/officeart/2005/8/layout/list1"/>
  </dgm:cxnLst>
  <dgm:bg>
    <a:noFill/>
  </dgm:bg>
  <dgm:whole>
    <a:ln w="9525" cap="flat" cmpd="sng" algn="ctr">
      <a:solidFill>
        <a:srgbClr val="E32027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19783-26D2-40CA-8B66-3BBB95E553EA}">
      <dsp:nvSpPr>
        <dsp:cNvPr id="0" name=""/>
        <dsp:cNvSpPr/>
      </dsp:nvSpPr>
      <dsp:spPr>
        <a:xfrm>
          <a:off x="1734473" y="2709333"/>
          <a:ext cx="289590" cy="248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95" y="0"/>
              </a:lnTo>
              <a:lnTo>
                <a:pt x="144795" y="2483151"/>
              </a:lnTo>
              <a:lnTo>
                <a:pt x="289590" y="2483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1816769" y="3888409"/>
        <a:ext cx="124999" cy="124999"/>
      </dsp:txXfrm>
    </dsp:sp>
    <dsp:sp modelId="{A5F0512E-9C74-430B-A8E5-FF3ECE5CFE5F}">
      <dsp:nvSpPr>
        <dsp:cNvPr id="0" name=""/>
        <dsp:cNvSpPr/>
      </dsp:nvSpPr>
      <dsp:spPr>
        <a:xfrm>
          <a:off x="1734473" y="2709333"/>
          <a:ext cx="289590" cy="1931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95" y="0"/>
              </a:lnTo>
              <a:lnTo>
                <a:pt x="144795" y="1931339"/>
              </a:lnTo>
              <a:lnTo>
                <a:pt x="289590" y="19313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1830445" y="3626180"/>
        <a:ext cx="97646" cy="97646"/>
      </dsp:txXfrm>
    </dsp:sp>
    <dsp:sp modelId="{0AF494AF-57CB-4F06-9574-C5B28752AC98}">
      <dsp:nvSpPr>
        <dsp:cNvPr id="0" name=""/>
        <dsp:cNvSpPr/>
      </dsp:nvSpPr>
      <dsp:spPr>
        <a:xfrm>
          <a:off x="1734473" y="2709333"/>
          <a:ext cx="289590" cy="137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95" y="0"/>
              </a:lnTo>
              <a:lnTo>
                <a:pt x="144795" y="1379528"/>
              </a:lnTo>
              <a:lnTo>
                <a:pt x="289590" y="1379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1844029" y="3363857"/>
        <a:ext cx="70479" cy="70479"/>
      </dsp:txXfrm>
    </dsp:sp>
    <dsp:sp modelId="{F7629974-1553-421E-BB4A-E2B6314B43A3}">
      <dsp:nvSpPr>
        <dsp:cNvPr id="0" name=""/>
        <dsp:cNvSpPr/>
      </dsp:nvSpPr>
      <dsp:spPr>
        <a:xfrm>
          <a:off x="1734473" y="2709333"/>
          <a:ext cx="289590" cy="827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95" y="0"/>
              </a:lnTo>
              <a:lnTo>
                <a:pt x="144795" y="827717"/>
              </a:lnTo>
              <a:lnTo>
                <a:pt x="289590" y="827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1857346" y="3101269"/>
        <a:ext cx="43845" cy="43845"/>
      </dsp:txXfrm>
    </dsp:sp>
    <dsp:sp modelId="{21B4ACD7-F1B2-4826-8B72-E58D616A983B}">
      <dsp:nvSpPr>
        <dsp:cNvPr id="0" name=""/>
        <dsp:cNvSpPr/>
      </dsp:nvSpPr>
      <dsp:spPr>
        <a:xfrm>
          <a:off x="1734473" y="2709333"/>
          <a:ext cx="289590" cy="275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95" y="0"/>
              </a:lnTo>
              <a:lnTo>
                <a:pt x="144795" y="275905"/>
              </a:lnTo>
              <a:lnTo>
                <a:pt x="289590" y="2759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1869269" y="2837286"/>
        <a:ext cx="19999" cy="19999"/>
      </dsp:txXfrm>
    </dsp:sp>
    <dsp:sp modelId="{D030E980-C44B-4483-9DB5-D412A152A568}">
      <dsp:nvSpPr>
        <dsp:cNvPr id="0" name=""/>
        <dsp:cNvSpPr/>
      </dsp:nvSpPr>
      <dsp:spPr>
        <a:xfrm>
          <a:off x="1734473" y="2433427"/>
          <a:ext cx="289590" cy="275905"/>
        </a:xfrm>
        <a:custGeom>
          <a:avLst/>
          <a:gdLst/>
          <a:ahLst/>
          <a:cxnLst/>
          <a:rect l="0" t="0" r="0" b="0"/>
          <a:pathLst>
            <a:path>
              <a:moveTo>
                <a:pt x="0" y="275905"/>
              </a:moveTo>
              <a:lnTo>
                <a:pt x="144795" y="275905"/>
              </a:lnTo>
              <a:lnTo>
                <a:pt x="144795" y="0"/>
              </a:lnTo>
              <a:lnTo>
                <a:pt x="2895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1869269" y="2561381"/>
        <a:ext cx="19999" cy="19999"/>
      </dsp:txXfrm>
    </dsp:sp>
    <dsp:sp modelId="{02EE53B0-5B6F-4FD5-A16F-A2DFDA76F560}">
      <dsp:nvSpPr>
        <dsp:cNvPr id="0" name=""/>
        <dsp:cNvSpPr/>
      </dsp:nvSpPr>
      <dsp:spPr>
        <a:xfrm>
          <a:off x="1734473" y="1881616"/>
          <a:ext cx="289590" cy="827717"/>
        </a:xfrm>
        <a:custGeom>
          <a:avLst/>
          <a:gdLst/>
          <a:ahLst/>
          <a:cxnLst/>
          <a:rect l="0" t="0" r="0" b="0"/>
          <a:pathLst>
            <a:path>
              <a:moveTo>
                <a:pt x="0" y="827717"/>
              </a:moveTo>
              <a:lnTo>
                <a:pt x="144795" y="827717"/>
              </a:lnTo>
              <a:lnTo>
                <a:pt x="144795" y="0"/>
              </a:lnTo>
              <a:lnTo>
                <a:pt x="2895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1857346" y="2273552"/>
        <a:ext cx="43845" cy="43845"/>
      </dsp:txXfrm>
    </dsp:sp>
    <dsp:sp modelId="{B9A9FF08-440A-4096-8A3F-BD661A2E75B1}">
      <dsp:nvSpPr>
        <dsp:cNvPr id="0" name=""/>
        <dsp:cNvSpPr/>
      </dsp:nvSpPr>
      <dsp:spPr>
        <a:xfrm>
          <a:off x="1734473" y="1329804"/>
          <a:ext cx="289590" cy="1379528"/>
        </a:xfrm>
        <a:custGeom>
          <a:avLst/>
          <a:gdLst/>
          <a:ahLst/>
          <a:cxnLst/>
          <a:rect l="0" t="0" r="0" b="0"/>
          <a:pathLst>
            <a:path>
              <a:moveTo>
                <a:pt x="0" y="1379528"/>
              </a:moveTo>
              <a:lnTo>
                <a:pt x="144795" y="1379528"/>
              </a:lnTo>
              <a:lnTo>
                <a:pt x="144795" y="0"/>
              </a:lnTo>
              <a:lnTo>
                <a:pt x="2895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1844029" y="1984329"/>
        <a:ext cx="70479" cy="70479"/>
      </dsp:txXfrm>
    </dsp:sp>
    <dsp:sp modelId="{617ED65D-74C0-4381-BA02-636203DDB922}">
      <dsp:nvSpPr>
        <dsp:cNvPr id="0" name=""/>
        <dsp:cNvSpPr/>
      </dsp:nvSpPr>
      <dsp:spPr>
        <a:xfrm>
          <a:off x="1734473" y="777993"/>
          <a:ext cx="289590" cy="1931339"/>
        </a:xfrm>
        <a:custGeom>
          <a:avLst/>
          <a:gdLst/>
          <a:ahLst/>
          <a:cxnLst/>
          <a:rect l="0" t="0" r="0" b="0"/>
          <a:pathLst>
            <a:path>
              <a:moveTo>
                <a:pt x="0" y="1931339"/>
              </a:moveTo>
              <a:lnTo>
                <a:pt x="144795" y="1931339"/>
              </a:lnTo>
              <a:lnTo>
                <a:pt x="144795" y="0"/>
              </a:lnTo>
              <a:lnTo>
                <a:pt x="2895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1830445" y="1694840"/>
        <a:ext cx="97646" cy="97646"/>
      </dsp:txXfrm>
    </dsp:sp>
    <dsp:sp modelId="{D36CAED3-0F82-46B7-8D40-BD6DAD8BADCB}">
      <dsp:nvSpPr>
        <dsp:cNvPr id="0" name=""/>
        <dsp:cNvSpPr/>
      </dsp:nvSpPr>
      <dsp:spPr>
        <a:xfrm>
          <a:off x="1734473" y="226182"/>
          <a:ext cx="289590" cy="2483151"/>
        </a:xfrm>
        <a:custGeom>
          <a:avLst/>
          <a:gdLst/>
          <a:ahLst/>
          <a:cxnLst/>
          <a:rect l="0" t="0" r="0" b="0"/>
          <a:pathLst>
            <a:path>
              <a:moveTo>
                <a:pt x="0" y="2483151"/>
              </a:moveTo>
              <a:lnTo>
                <a:pt x="144795" y="2483151"/>
              </a:lnTo>
              <a:lnTo>
                <a:pt x="144795" y="0"/>
              </a:lnTo>
              <a:lnTo>
                <a:pt x="289590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1816769" y="1405258"/>
        <a:ext cx="124999" cy="124999"/>
      </dsp:txXfrm>
    </dsp:sp>
    <dsp:sp modelId="{60F7ED13-D76F-49A0-B107-11724B32FA2E}">
      <dsp:nvSpPr>
        <dsp:cNvPr id="0" name=""/>
        <dsp:cNvSpPr/>
      </dsp:nvSpPr>
      <dsp:spPr>
        <a:xfrm rot="16200000">
          <a:off x="352040" y="2488608"/>
          <a:ext cx="2323416" cy="44144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 </a:t>
          </a:r>
        </a:p>
      </dsp:txBody>
      <dsp:txXfrm>
        <a:off x="352040" y="2488608"/>
        <a:ext cx="2323416" cy="441449"/>
      </dsp:txXfrm>
    </dsp:sp>
    <dsp:sp modelId="{EE916BD1-78EC-478D-AE51-59DE9F209C46}">
      <dsp:nvSpPr>
        <dsp:cNvPr id="0" name=""/>
        <dsp:cNvSpPr/>
      </dsp:nvSpPr>
      <dsp:spPr>
        <a:xfrm>
          <a:off x="2024064" y="5457"/>
          <a:ext cx="4154423" cy="44144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Bahçe Bitkileri</a:t>
          </a:r>
          <a:endParaRPr lang="tr-TR" sz="1800" b="1" kern="1200" dirty="0"/>
        </a:p>
      </dsp:txBody>
      <dsp:txXfrm>
        <a:off x="2024064" y="5457"/>
        <a:ext cx="4154423" cy="441449"/>
      </dsp:txXfrm>
    </dsp:sp>
    <dsp:sp modelId="{004A670C-FD1E-4648-9553-BCAC1F94D45E}">
      <dsp:nvSpPr>
        <dsp:cNvPr id="0" name=""/>
        <dsp:cNvSpPr/>
      </dsp:nvSpPr>
      <dsp:spPr>
        <a:xfrm>
          <a:off x="2024064" y="557269"/>
          <a:ext cx="4165630" cy="44144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Bitki Koruma</a:t>
          </a:r>
        </a:p>
      </dsp:txBody>
      <dsp:txXfrm>
        <a:off x="2024064" y="557269"/>
        <a:ext cx="4165630" cy="441449"/>
      </dsp:txXfrm>
    </dsp:sp>
    <dsp:sp modelId="{52CEEBB9-02FA-4FFA-A953-559615646CD0}">
      <dsp:nvSpPr>
        <dsp:cNvPr id="0" name=""/>
        <dsp:cNvSpPr/>
      </dsp:nvSpPr>
      <dsp:spPr>
        <a:xfrm>
          <a:off x="2024064" y="1109080"/>
          <a:ext cx="4154438" cy="44144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Gıda Mühendisliği</a:t>
          </a:r>
        </a:p>
      </dsp:txBody>
      <dsp:txXfrm>
        <a:off x="2024064" y="1109080"/>
        <a:ext cx="4154438" cy="441449"/>
      </dsp:txXfrm>
    </dsp:sp>
    <dsp:sp modelId="{0E37BEB8-B6D8-405E-BEB6-F8F5473B8E60}">
      <dsp:nvSpPr>
        <dsp:cNvPr id="0" name=""/>
        <dsp:cNvSpPr/>
      </dsp:nvSpPr>
      <dsp:spPr>
        <a:xfrm>
          <a:off x="2024064" y="1660891"/>
          <a:ext cx="4177272" cy="4414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Tarım Ekonomisi</a:t>
          </a:r>
        </a:p>
      </dsp:txBody>
      <dsp:txXfrm>
        <a:off x="2024064" y="1660891"/>
        <a:ext cx="4177272" cy="441449"/>
      </dsp:txXfrm>
    </dsp:sp>
    <dsp:sp modelId="{BDAF8865-84AB-4611-9704-C10E9872B559}">
      <dsp:nvSpPr>
        <dsp:cNvPr id="0" name=""/>
        <dsp:cNvSpPr/>
      </dsp:nvSpPr>
      <dsp:spPr>
        <a:xfrm>
          <a:off x="2024064" y="2212703"/>
          <a:ext cx="4810911" cy="441449"/>
        </a:xfrm>
        <a:prstGeom prst="rect">
          <a:avLst/>
        </a:prstGeom>
        <a:solidFill>
          <a:srgbClr val="E2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Tarım Makineleri ve Teknolojileri Mühendisliği</a:t>
          </a:r>
        </a:p>
      </dsp:txBody>
      <dsp:txXfrm>
        <a:off x="2024064" y="2212703"/>
        <a:ext cx="4810911" cy="441449"/>
      </dsp:txXfrm>
    </dsp:sp>
    <dsp:sp modelId="{F312093E-C704-4237-B04E-0A447FA5C51C}">
      <dsp:nvSpPr>
        <dsp:cNvPr id="0" name=""/>
        <dsp:cNvSpPr/>
      </dsp:nvSpPr>
      <dsp:spPr>
        <a:xfrm>
          <a:off x="2024064" y="2764514"/>
          <a:ext cx="4135803" cy="4414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>
              <a:latin typeface="Helvetica Neue Light"/>
            </a:rPr>
            <a:t>Tarımsal Biyoteknoloji</a:t>
          </a:r>
          <a:endParaRPr lang="tr-TR" sz="1800" b="1" kern="1200" dirty="0">
            <a:latin typeface="Helvetica Neue Light"/>
          </a:endParaRPr>
        </a:p>
      </dsp:txBody>
      <dsp:txXfrm>
        <a:off x="2024064" y="2764514"/>
        <a:ext cx="4135803" cy="441449"/>
      </dsp:txXfrm>
    </dsp:sp>
    <dsp:sp modelId="{6C3A7A30-CE62-4E37-B15E-527AEE6DF6FA}">
      <dsp:nvSpPr>
        <dsp:cNvPr id="0" name=""/>
        <dsp:cNvSpPr/>
      </dsp:nvSpPr>
      <dsp:spPr>
        <a:xfrm>
          <a:off x="2024064" y="3316326"/>
          <a:ext cx="4177257" cy="4414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Tarımsal Yapılar ve Sulama</a:t>
          </a:r>
        </a:p>
      </dsp:txBody>
      <dsp:txXfrm>
        <a:off x="2024064" y="3316326"/>
        <a:ext cx="4177257" cy="441449"/>
      </dsp:txXfrm>
    </dsp:sp>
    <dsp:sp modelId="{BC553538-488F-4B3C-B7BC-8CAE3B13ACA8}">
      <dsp:nvSpPr>
        <dsp:cNvPr id="0" name=""/>
        <dsp:cNvSpPr/>
      </dsp:nvSpPr>
      <dsp:spPr>
        <a:xfrm>
          <a:off x="2024064" y="3868137"/>
          <a:ext cx="4112925" cy="44144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>
              <a:latin typeface="Helvetica Neue Light"/>
            </a:rPr>
            <a:t>Tarla Bitkileri</a:t>
          </a:r>
          <a:endParaRPr lang="tr-TR" sz="1800" b="1" kern="1200" dirty="0">
            <a:latin typeface="Helvetica Neue Light"/>
          </a:endParaRPr>
        </a:p>
      </dsp:txBody>
      <dsp:txXfrm>
        <a:off x="2024064" y="3868137"/>
        <a:ext cx="4112925" cy="441449"/>
      </dsp:txXfrm>
    </dsp:sp>
    <dsp:sp modelId="{851F7F5F-3B20-4C99-9959-7E5F6E3D88D5}">
      <dsp:nvSpPr>
        <dsp:cNvPr id="0" name=""/>
        <dsp:cNvSpPr/>
      </dsp:nvSpPr>
      <dsp:spPr>
        <a:xfrm>
          <a:off x="2024064" y="4419948"/>
          <a:ext cx="4124103" cy="44144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Toprak Bilimi ve Bitki Besleme</a:t>
          </a:r>
        </a:p>
      </dsp:txBody>
      <dsp:txXfrm>
        <a:off x="2024064" y="4419948"/>
        <a:ext cx="4124103" cy="441449"/>
      </dsp:txXfrm>
    </dsp:sp>
    <dsp:sp modelId="{ADFAD225-DDB7-4907-9C28-40C871EC8C0F}">
      <dsp:nvSpPr>
        <dsp:cNvPr id="0" name=""/>
        <dsp:cNvSpPr/>
      </dsp:nvSpPr>
      <dsp:spPr>
        <a:xfrm>
          <a:off x="2024064" y="4971760"/>
          <a:ext cx="4158753" cy="44144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>
              <a:latin typeface="Helvetica Neue Light"/>
            </a:rPr>
            <a:t>Zootekni</a:t>
          </a:r>
          <a:endParaRPr lang="tr-TR" sz="1800" b="1" i="0" kern="1200" dirty="0">
            <a:effectLst/>
            <a:latin typeface="Helvetica Neue Light"/>
          </a:endParaRPr>
        </a:p>
      </dsp:txBody>
      <dsp:txXfrm>
        <a:off x="2024064" y="4971760"/>
        <a:ext cx="4158753" cy="441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0E980-C44B-4483-9DB5-D412A152A568}">
      <dsp:nvSpPr>
        <dsp:cNvPr id="0" name=""/>
        <dsp:cNvSpPr/>
      </dsp:nvSpPr>
      <dsp:spPr>
        <a:xfrm>
          <a:off x="645851" y="2587573"/>
          <a:ext cx="443659" cy="121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829" y="0"/>
              </a:lnTo>
              <a:lnTo>
                <a:pt x="221829" y="121760"/>
              </a:lnTo>
              <a:lnTo>
                <a:pt x="443659" y="121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/>
        </a:p>
      </dsp:txBody>
      <dsp:txXfrm>
        <a:off x="856179" y="2636951"/>
        <a:ext cx="23003" cy="23003"/>
      </dsp:txXfrm>
    </dsp:sp>
    <dsp:sp modelId="{60F7ED13-D76F-49A0-B107-11724B32FA2E}">
      <dsp:nvSpPr>
        <dsp:cNvPr id="0" name=""/>
        <dsp:cNvSpPr/>
      </dsp:nvSpPr>
      <dsp:spPr>
        <a:xfrm rot="16200000">
          <a:off x="-1376683" y="2264647"/>
          <a:ext cx="3399219" cy="64585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/>
            <a:t> </a:t>
          </a:r>
        </a:p>
      </dsp:txBody>
      <dsp:txXfrm>
        <a:off x="-1376683" y="2264647"/>
        <a:ext cx="3399219" cy="645851"/>
      </dsp:txXfrm>
    </dsp:sp>
    <dsp:sp modelId="{BDAF8865-84AB-4611-9704-C10E9872B559}">
      <dsp:nvSpPr>
        <dsp:cNvPr id="0" name=""/>
        <dsp:cNvSpPr/>
      </dsp:nvSpPr>
      <dsp:spPr>
        <a:xfrm>
          <a:off x="1089511" y="2080038"/>
          <a:ext cx="7038488" cy="1258590"/>
        </a:xfrm>
        <a:prstGeom prst="rect">
          <a:avLst/>
        </a:prstGeom>
        <a:solidFill>
          <a:srgbClr val="E22128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latin typeface="Helvetica Neue Light"/>
            </a:rPr>
            <a:t>Tarım Makineleri ve Teknolojileri Mühendisliği</a:t>
          </a:r>
        </a:p>
      </dsp:txBody>
      <dsp:txXfrm>
        <a:off x="1089511" y="2080038"/>
        <a:ext cx="7038488" cy="1258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EF4BC-3F4E-454A-822C-EFEEA2BD95DD}">
      <dsp:nvSpPr>
        <dsp:cNvPr id="0" name=""/>
        <dsp:cNvSpPr/>
      </dsp:nvSpPr>
      <dsp:spPr>
        <a:xfrm>
          <a:off x="0" y="197253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8D8E6-36A2-4620-AF18-C6ECAC87B2EE}">
      <dsp:nvSpPr>
        <dsp:cNvPr id="0" name=""/>
        <dsp:cNvSpPr/>
      </dsp:nvSpPr>
      <dsp:spPr>
        <a:xfrm>
          <a:off x="406400" y="20133"/>
          <a:ext cx="5689600" cy="3542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Bahçe Bitkileri</a:t>
          </a:r>
          <a:endParaRPr lang="tr-TR" sz="1800" b="1" kern="1200" dirty="0"/>
        </a:p>
      </dsp:txBody>
      <dsp:txXfrm>
        <a:off x="423693" y="37426"/>
        <a:ext cx="5655014" cy="319654"/>
      </dsp:txXfrm>
    </dsp:sp>
    <dsp:sp modelId="{579186C3-86F8-4EA5-9B6D-6C9FF6B12B32}">
      <dsp:nvSpPr>
        <dsp:cNvPr id="0" name=""/>
        <dsp:cNvSpPr/>
      </dsp:nvSpPr>
      <dsp:spPr>
        <a:xfrm>
          <a:off x="0" y="741573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2CE4-44F1-4917-8A7F-EEBD44454D90}">
      <dsp:nvSpPr>
        <dsp:cNvPr id="0" name=""/>
        <dsp:cNvSpPr/>
      </dsp:nvSpPr>
      <dsp:spPr>
        <a:xfrm>
          <a:off x="406400" y="564453"/>
          <a:ext cx="5689600" cy="3542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Bitki Koruma</a:t>
          </a:r>
          <a:endParaRPr lang="tr-TR" sz="1800" b="1" kern="1200" dirty="0"/>
        </a:p>
      </dsp:txBody>
      <dsp:txXfrm>
        <a:off x="423693" y="581746"/>
        <a:ext cx="5655014" cy="319654"/>
      </dsp:txXfrm>
    </dsp:sp>
    <dsp:sp modelId="{4C7B5BC9-DC3B-4D0F-BFAB-F79A8518D39A}">
      <dsp:nvSpPr>
        <dsp:cNvPr id="0" name=""/>
        <dsp:cNvSpPr/>
      </dsp:nvSpPr>
      <dsp:spPr>
        <a:xfrm>
          <a:off x="0" y="1285893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6D461-9D46-4644-B945-34F79F481901}">
      <dsp:nvSpPr>
        <dsp:cNvPr id="0" name=""/>
        <dsp:cNvSpPr/>
      </dsp:nvSpPr>
      <dsp:spPr>
        <a:xfrm>
          <a:off x="406400" y="1108773"/>
          <a:ext cx="5689600" cy="3542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Gıda Mühendisliği</a:t>
          </a:r>
          <a:endParaRPr lang="tr-TR" sz="1800" b="1" kern="1200" dirty="0"/>
        </a:p>
      </dsp:txBody>
      <dsp:txXfrm>
        <a:off x="423693" y="1126066"/>
        <a:ext cx="5655014" cy="319654"/>
      </dsp:txXfrm>
    </dsp:sp>
    <dsp:sp modelId="{394E4E32-01D0-454D-A212-A51169D92607}">
      <dsp:nvSpPr>
        <dsp:cNvPr id="0" name=""/>
        <dsp:cNvSpPr/>
      </dsp:nvSpPr>
      <dsp:spPr>
        <a:xfrm>
          <a:off x="0" y="1830213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33E46-7695-46D3-A9C8-F543F7DF72C8}">
      <dsp:nvSpPr>
        <dsp:cNvPr id="0" name=""/>
        <dsp:cNvSpPr/>
      </dsp:nvSpPr>
      <dsp:spPr>
        <a:xfrm>
          <a:off x="406400" y="1653093"/>
          <a:ext cx="5689600" cy="3542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Tarım Ekonomisi</a:t>
          </a:r>
          <a:endParaRPr lang="tr-TR" sz="1800" b="1" kern="1200" dirty="0"/>
        </a:p>
      </dsp:txBody>
      <dsp:txXfrm>
        <a:off x="423693" y="1670386"/>
        <a:ext cx="5655014" cy="319654"/>
      </dsp:txXfrm>
    </dsp:sp>
    <dsp:sp modelId="{26D98F36-3728-43EB-B218-DEDF1BE54795}">
      <dsp:nvSpPr>
        <dsp:cNvPr id="0" name=""/>
        <dsp:cNvSpPr/>
      </dsp:nvSpPr>
      <dsp:spPr>
        <a:xfrm>
          <a:off x="0" y="2374533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2E259-D6D4-4737-AD48-732F9E785CDE}">
      <dsp:nvSpPr>
        <dsp:cNvPr id="0" name=""/>
        <dsp:cNvSpPr/>
      </dsp:nvSpPr>
      <dsp:spPr>
        <a:xfrm>
          <a:off x="406400" y="2197413"/>
          <a:ext cx="5689600" cy="3542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Tarım Makineleri ve Teknolojileri Mühendisliği</a:t>
          </a:r>
          <a:endParaRPr lang="tr-TR" sz="1800" b="1" kern="1200" dirty="0"/>
        </a:p>
      </dsp:txBody>
      <dsp:txXfrm>
        <a:off x="423693" y="2214706"/>
        <a:ext cx="5655014" cy="319654"/>
      </dsp:txXfrm>
    </dsp:sp>
    <dsp:sp modelId="{26CC21F8-464B-4F61-8564-3873C2375801}">
      <dsp:nvSpPr>
        <dsp:cNvPr id="0" name=""/>
        <dsp:cNvSpPr/>
      </dsp:nvSpPr>
      <dsp:spPr>
        <a:xfrm>
          <a:off x="0" y="2918853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4ACDC-F469-4A7D-8420-0FCFC52D4F3E}">
      <dsp:nvSpPr>
        <dsp:cNvPr id="0" name=""/>
        <dsp:cNvSpPr/>
      </dsp:nvSpPr>
      <dsp:spPr>
        <a:xfrm>
          <a:off x="406400" y="2741733"/>
          <a:ext cx="5689600" cy="3542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Tarımsal Biyoteknoloji</a:t>
          </a:r>
          <a:endParaRPr lang="tr-TR" sz="1800" b="1" kern="1200" dirty="0"/>
        </a:p>
      </dsp:txBody>
      <dsp:txXfrm>
        <a:off x="423693" y="2759026"/>
        <a:ext cx="5655014" cy="319654"/>
      </dsp:txXfrm>
    </dsp:sp>
    <dsp:sp modelId="{2EFC8348-3B16-48FD-92C9-67079079C884}">
      <dsp:nvSpPr>
        <dsp:cNvPr id="0" name=""/>
        <dsp:cNvSpPr/>
      </dsp:nvSpPr>
      <dsp:spPr>
        <a:xfrm>
          <a:off x="0" y="3463173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525A5-9412-446B-BBF0-B083CCF09B8A}">
      <dsp:nvSpPr>
        <dsp:cNvPr id="0" name=""/>
        <dsp:cNvSpPr/>
      </dsp:nvSpPr>
      <dsp:spPr>
        <a:xfrm>
          <a:off x="406400" y="3286053"/>
          <a:ext cx="5689600" cy="3542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Tarımsal Yapılar ve Sulama</a:t>
          </a:r>
          <a:endParaRPr lang="tr-TR" sz="1800" b="1" kern="1200" dirty="0"/>
        </a:p>
      </dsp:txBody>
      <dsp:txXfrm>
        <a:off x="423693" y="3303346"/>
        <a:ext cx="5655014" cy="319654"/>
      </dsp:txXfrm>
    </dsp:sp>
    <dsp:sp modelId="{506F9467-5275-490E-8391-316860DD4AFD}">
      <dsp:nvSpPr>
        <dsp:cNvPr id="0" name=""/>
        <dsp:cNvSpPr/>
      </dsp:nvSpPr>
      <dsp:spPr>
        <a:xfrm>
          <a:off x="0" y="4007493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CAD96-3E5B-466A-A53D-557F6095A963}">
      <dsp:nvSpPr>
        <dsp:cNvPr id="0" name=""/>
        <dsp:cNvSpPr/>
      </dsp:nvSpPr>
      <dsp:spPr>
        <a:xfrm>
          <a:off x="406400" y="3830373"/>
          <a:ext cx="5689600" cy="3542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Tarla Bitkileri</a:t>
          </a:r>
          <a:endParaRPr lang="tr-TR" sz="1800" b="1" kern="1200" dirty="0"/>
        </a:p>
      </dsp:txBody>
      <dsp:txXfrm>
        <a:off x="423693" y="3847666"/>
        <a:ext cx="5655014" cy="319654"/>
      </dsp:txXfrm>
    </dsp:sp>
    <dsp:sp modelId="{8D938E83-B328-4E1B-B9D8-7E533619C706}">
      <dsp:nvSpPr>
        <dsp:cNvPr id="0" name=""/>
        <dsp:cNvSpPr/>
      </dsp:nvSpPr>
      <dsp:spPr>
        <a:xfrm>
          <a:off x="0" y="4551813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EFD41-F90D-4554-BEC2-61F7CE271755}">
      <dsp:nvSpPr>
        <dsp:cNvPr id="0" name=""/>
        <dsp:cNvSpPr/>
      </dsp:nvSpPr>
      <dsp:spPr>
        <a:xfrm>
          <a:off x="406400" y="4374693"/>
          <a:ext cx="5689600" cy="3542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Toprak Bilimi ve Bitki Besleme</a:t>
          </a:r>
          <a:endParaRPr lang="tr-TR" sz="1800" b="1" kern="1200" dirty="0"/>
        </a:p>
      </dsp:txBody>
      <dsp:txXfrm>
        <a:off x="423693" y="4391986"/>
        <a:ext cx="5655014" cy="319654"/>
      </dsp:txXfrm>
    </dsp:sp>
    <dsp:sp modelId="{9861B1F8-6BA9-45A6-85F0-F6661E7EF4D6}">
      <dsp:nvSpPr>
        <dsp:cNvPr id="0" name=""/>
        <dsp:cNvSpPr/>
      </dsp:nvSpPr>
      <dsp:spPr>
        <a:xfrm>
          <a:off x="0" y="5096133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E4CE2-B7B9-40A4-BCEC-C9FD5B93345E}">
      <dsp:nvSpPr>
        <dsp:cNvPr id="0" name=""/>
        <dsp:cNvSpPr/>
      </dsp:nvSpPr>
      <dsp:spPr>
        <a:xfrm>
          <a:off x="406400" y="4919013"/>
          <a:ext cx="5689600" cy="3542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>
              <a:latin typeface="Helvetica Neue Light"/>
            </a:rPr>
            <a:t>Zootekni</a:t>
          </a:r>
          <a:endParaRPr lang="tr-TR" sz="1800" b="1" kern="1200" dirty="0"/>
        </a:p>
      </dsp:txBody>
      <dsp:txXfrm>
        <a:off x="423693" y="4936306"/>
        <a:ext cx="5655014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EF4BC-3F4E-454A-822C-EFEEA2BD95DD}">
      <dsp:nvSpPr>
        <dsp:cNvPr id="0" name=""/>
        <dsp:cNvSpPr/>
      </dsp:nvSpPr>
      <dsp:spPr>
        <a:xfrm>
          <a:off x="0" y="197253"/>
          <a:ext cx="14691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8D8E6-36A2-4620-AF18-C6ECAC87B2EE}">
      <dsp:nvSpPr>
        <dsp:cNvPr id="0" name=""/>
        <dsp:cNvSpPr/>
      </dsp:nvSpPr>
      <dsp:spPr>
        <a:xfrm>
          <a:off x="73459" y="20133"/>
          <a:ext cx="1028438" cy="354240"/>
        </a:xfrm>
        <a:prstGeom prst="roundRect">
          <a:avLst/>
        </a:prstGeom>
        <a:solidFill>
          <a:srgbClr val="E32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73" tIns="0" rIns="3887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6</a:t>
          </a:r>
          <a:endParaRPr lang="tr-TR" sz="1800" b="1" kern="1200" dirty="0"/>
        </a:p>
      </dsp:txBody>
      <dsp:txXfrm>
        <a:off x="90752" y="37426"/>
        <a:ext cx="993852" cy="319654"/>
      </dsp:txXfrm>
    </dsp:sp>
    <dsp:sp modelId="{579186C3-86F8-4EA5-9B6D-6C9FF6B12B32}">
      <dsp:nvSpPr>
        <dsp:cNvPr id="0" name=""/>
        <dsp:cNvSpPr/>
      </dsp:nvSpPr>
      <dsp:spPr>
        <a:xfrm>
          <a:off x="0" y="741573"/>
          <a:ext cx="14691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2CE4-44F1-4917-8A7F-EEBD44454D90}">
      <dsp:nvSpPr>
        <dsp:cNvPr id="0" name=""/>
        <dsp:cNvSpPr/>
      </dsp:nvSpPr>
      <dsp:spPr>
        <a:xfrm>
          <a:off x="73459" y="564453"/>
          <a:ext cx="1028438" cy="354240"/>
        </a:xfrm>
        <a:prstGeom prst="roundRect">
          <a:avLst/>
        </a:prstGeom>
        <a:solidFill>
          <a:srgbClr val="E32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73" tIns="0" rIns="3887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Helvetica Neue Light"/>
            </a:rPr>
            <a:t>5</a:t>
          </a:r>
          <a:endParaRPr lang="tr-TR" sz="1800" b="1" kern="1200" dirty="0"/>
        </a:p>
      </dsp:txBody>
      <dsp:txXfrm>
        <a:off x="90752" y="581746"/>
        <a:ext cx="993852" cy="319654"/>
      </dsp:txXfrm>
    </dsp:sp>
    <dsp:sp modelId="{4C7B5BC9-DC3B-4D0F-BFAB-F79A8518D39A}">
      <dsp:nvSpPr>
        <dsp:cNvPr id="0" name=""/>
        <dsp:cNvSpPr/>
      </dsp:nvSpPr>
      <dsp:spPr>
        <a:xfrm>
          <a:off x="0" y="1285893"/>
          <a:ext cx="14691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6D461-9D46-4644-B945-34F79F481901}">
      <dsp:nvSpPr>
        <dsp:cNvPr id="0" name=""/>
        <dsp:cNvSpPr/>
      </dsp:nvSpPr>
      <dsp:spPr>
        <a:xfrm>
          <a:off x="73459" y="1108773"/>
          <a:ext cx="1028438" cy="354240"/>
        </a:xfrm>
        <a:prstGeom prst="roundRect">
          <a:avLst/>
        </a:prstGeom>
        <a:solidFill>
          <a:srgbClr val="E32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73" tIns="0" rIns="3887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19</a:t>
          </a:r>
          <a:endParaRPr lang="tr-TR" sz="1800" b="1" kern="1200" dirty="0"/>
        </a:p>
      </dsp:txBody>
      <dsp:txXfrm>
        <a:off x="90752" y="1126066"/>
        <a:ext cx="993852" cy="319654"/>
      </dsp:txXfrm>
    </dsp:sp>
    <dsp:sp modelId="{394E4E32-01D0-454D-A212-A51169D92607}">
      <dsp:nvSpPr>
        <dsp:cNvPr id="0" name=""/>
        <dsp:cNvSpPr/>
      </dsp:nvSpPr>
      <dsp:spPr>
        <a:xfrm>
          <a:off x="0" y="1830213"/>
          <a:ext cx="14691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33E46-7695-46D3-A9C8-F543F7DF72C8}">
      <dsp:nvSpPr>
        <dsp:cNvPr id="0" name=""/>
        <dsp:cNvSpPr/>
      </dsp:nvSpPr>
      <dsp:spPr>
        <a:xfrm>
          <a:off x="73459" y="1653093"/>
          <a:ext cx="1028438" cy="354240"/>
        </a:xfrm>
        <a:prstGeom prst="roundRect">
          <a:avLst/>
        </a:prstGeom>
        <a:solidFill>
          <a:srgbClr val="E32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73" tIns="0" rIns="3887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-</a:t>
          </a:r>
          <a:endParaRPr lang="tr-TR" sz="1800" b="1" kern="1200" dirty="0"/>
        </a:p>
      </dsp:txBody>
      <dsp:txXfrm>
        <a:off x="90752" y="1670386"/>
        <a:ext cx="993852" cy="319654"/>
      </dsp:txXfrm>
    </dsp:sp>
    <dsp:sp modelId="{26D98F36-3728-43EB-B218-DEDF1BE54795}">
      <dsp:nvSpPr>
        <dsp:cNvPr id="0" name=""/>
        <dsp:cNvSpPr/>
      </dsp:nvSpPr>
      <dsp:spPr>
        <a:xfrm>
          <a:off x="0" y="2374533"/>
          <a:ext cx="14691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2E259-D6D4-4737-AD48-732F9E785CDE}">
      <dsp:nvSpPr>
        <dsp:cNvPr id="0" name=""/>
        <dsp:cNvSpPr/>
      </dsp:nvSpPr>
      <dsp:spPr>
        <a:xfrm>
          <a:off x="73459" y="2197413"/>
          <a:ext cx="1028438" cy="354240"/>
        </a:xfrm>
        <a:prstGeom prst="roundRect">
          <a:avLst/>
        </a:prstGeom>
        <a:solidFill>
          <a:srgbClr val="E32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73" tIns="0" rIns="3887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Helvetica Neue Light"/>
            </a:rPr>
            <a:t>5</a:t>
          </a:r>
          <a:endParaRPr lang="tr-TR" sz="1800" b="1" kern="1200" dirty="0"/>
        </a:p>
      </dsp:txBody>
      <dsp:txXfrm>
        <a:off x="90752" y="2214706"/>
        <a:ext cx="993852" cy="319654"/>
      </dsp:txXfrm>
    </dsp:sp>
    <dsp:sp modelId="{26CC21F8-464B-4F61-8564-3873C2375801}">
      <dsp:nvSpPr>
        <dsp:cNvPr id="0" name=""/>
        <dsp:cNvSpPr/>
      </dsp:nvSpPr>
      <dsp:spPr>
        <a:xfrm>
          <a:off x="0" y="2918853"/>
          <a:ext cx="14691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4ACDC-F469-4A7D-8420-0FCFC52D4F3E}">
      <dsp:nvSpPr>
        <dsp:cNvPr id="0" name=""/>
        <dsp:cNvSpPr/>
      </dsp:nvSpPr>
      <dsp:spPr>
        <a:xfrm>
          <a:off x="73459" y="2741733"/>
          <a:ext cx="1028438" cy="354240"/>
        </a:xfrm>
        <a:prstGeom prst="roundRect">
          <a:avLst/>
        </a:prstGeom>
        <a:solidFill>
          <a:srgbClr val="E32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73" tIns="0" rIns="3887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Helvetica Neue Light"/>
            </a:rPr>
            <a:t>6</a:t>
          </a:r>
          <a:endParaRPr lang="tr-TR" sz="1800" b="1" kern="1200" dirty="0"/>
        </a:p>
      </dsp:txBody>
      <dsp:txXfrm>
        <a:off x="90752" y="2759026"/>
        <a:ext cx="993852" cy="319654"/>
      </dsp:txXfrm>
    </dsp:sp>
    <dsp:sp modelId="{2EFC8348-3B16-48FD-92C9-67079079C884}">
      <dsp:nvSpPr>
        <dsp:cNvPr id="0" name=""/>
        <dsp:cNvSpPr/>
      </dsp:nvSpPr>
      <dsp:spPr>
        <a:xfrm>
          <a:off x="0" y="3463173"/>
          <a:ext cx="14691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525A5-9412-446B-BBF0-B083CCF09B8A}">
      <dsp:nvSpPr>
        <dsp:cNvPr id="0" name=""/>
        <dsp:cNvSpPr/>
      </dsp:nvSpPr>
      <dsp:spPr>
        <a:xfrm>
          <a:off x="73459" y="3286053"/>
          <a:ext cx="1028438" cy="354240"/>
        </a:xfrm>
        <a:prstGeom prst="roundRect">
          <a:avLst/>
        </a:prstGeom>
        <a:solidFill>
          <a:srgbClr val="E32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73" tIns="0" rIns="3887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Helvetica Neue Light"/>
            </a:rPr>
            <a:t>5</a:t>
          </a:r>
          <a:endParaRPr lang="tr-TR" sz="1800" b="1" kern="1200" dirty="0"/>
        </a:p>
      </dsp:txBody>
      <dsp:txXfrm>
        <a:off x="90752" y="3303346"/>
        <a:ext cx="993852" cy="319654"/>
      </dsp:txXfrm>
    </dsp:sp>
    <dsp:sp modelId="{506F9467-5275-490E-8391-316860DD4AFD}">
      <dsp:nvSpPr>
        <dsp:cNvPr id="0" name=""/>
        <dsp:cNvSpPr/>
      </dsp:nvSpPr>
      <dsp:spPr>
        <a:xfrm>
          <a:off x="0" y="4007493"/>
          <a:ext cx="14691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CAD96-3E5B-466A-A53D-557F6095A963}">
      <dsp:nvSpPr>
        <dsp:cNvPr id="0" name=""/>
        <dsp:cNvSpPr/>
      </dsp:nvSpPr>
      <dsp:spPr>
        <a:xfrm>
          <a:off x="73459" y="3830373"/>
          <a:ext cx="1028438" cy="354240"/>
        </a:xfrm>
        <a:prstGeom prst="roundRect">
          <a:avLst/>
        </a:prstGeom>
        <a:solidFill>
          <a:srgbClr val="E32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73" tIns="0" rIns="3887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4</a:t>
          </a:r>
          <a:endParaRPr lang="tr-TR" sz="1800" b="1" kern="1200" dirty="0"/>
        </a:p>
      </dsp:txBody>
      <dsp:txXfrm>
        <a:off x="90752" y="3847666"/>
        <a:ext cx="993852" cy="319654"/>
      </dsp:txXfrm>
    </dsp:sp>
    <dsp:sp modelId="{8D938E83-B328-4E1B-B9D8-7E533619C706}">
      <dsp:nvSpPr>
        <dsp:cNvPr id="0" name=""/>
        <dsp:cNvSpPr/>
      </dsp:nvSpPr>
      <dsp:spPr>
        <a:xfrm>
          <a:off x="0" y="4551813"/>
          <a:ext cx="14691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EFD41-F90D-4554-BEC2-61F7CE271755}">
      <dsp:nvSpPr>
        <dsp:cNvPr id="0" name=""/>
        <dsp:cNvSpPr/>
      </dsp:nvSpPr>
      <dsp:spPr>
        <a:xfrm>
          <a:off x="73459" y="4374693"/>
          <a:ext cx="1028438" cy="354240"/>
        </a:xfrm>
        <a:prstGeom prst="roundRect">
          <a:avLst/>
        </a:prstGeom>
        <a:solidFill>
          <a:srgbClr val="E32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73" tIns="0" rIns="3887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7</a:t>
          </a:r>
          <a:endParaRPr lang="tr-TR" sz="1800" b="1" kern="1200" dirty="0"/>
        </a:p>
      </dsp:txBody>
      <dsp:txXfrm>
        <a:off x="90752" y="4391986"/>
        <a:ext cx="993852" cy="319654"/>
      </dsp:txXfrm>
    </dsp:sp>
    <dsp:sp modelId="{00CA8566-2BE5-4093-BF5F-BC9753B5FAA2}">
      <dsp:nvSpPr>
        <dsp:cNvPr id="0" name=""/>
        <dsp:cNvSpPr/>
      </dsp:nvSpPr>
      <dsp:spPr>
        <a:xfrm>
          <a:off x="0" y="5096133"/>
          <a:ext cx="14691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1292-4947-4BB2-A1DA-739CF3DE5668}">
      <dsp:nvSpPr>
        <dsp:cNvPr id="0" name=""/>
        <dsp:cNvSpPr/>
      </dsp:nvSpPr>
      <dsp:spPr>
        <a:xfrm>
          <a:off x="73459" y="4919013"/>
          <a:ext cx="1028438" cy="354240"/>
        </a:xfrm>
        <a:prstGeom prst="roundRect">
          <a:avLst/>
        </a:prstGeom>
        <a:solidFill>
          <a:srgbClr val="E32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73" tIns="0" rIns="3887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7</a:t>
          </a:r>
          <a:endParaRPr lang="tr-TR" sz="1800" b="1" kern="1200" dirty="0"/>
        </a:p>
      </dsp:txBody>
      <dsp:txXfrm>
        <a:off x="90752" y="4936306"/>
        <a:ext cx="993852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DB772-7439-CA44-A629-6C001AC339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ED064-FBFC-BB49-AFF9-FCE54B238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379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3B0F-A7CA-D947-BF42-5CA2A03C82F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CF8B0-938A-B940-827E-E11CB1E1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r>
              <a:rPr lang="tr-TR" dirty="0">
                <a:solidFill>
                  <a:schemeClr val="tx1"/>
                </a:solidFill>
                <a:latin typeface="+mn-lt"/>
              </a:rPr>
              <a:t>Üniversitemizle ilgili genel bilgilerden sonra sırada fakültemizi tanıtmak istiyoruz.</a:t>
            </a:r>
            <a:endParaRPr lang="en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6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8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1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15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7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  <a:endParaRPr lang="tr-TR" b="1" noProof="0" dirty="0">
              <a:solidFill>
                <a:schemeClr val="tx1"/>
              </a:solidFill>
              <a:latin typeface="+mn-lt"/>
            </a:endParaRPr>
          </a:p>
          <a:p>
            <a:r>
              <a:rPr lang="tr-TR" dirty="0">
                <a:solidFill>
                  <a:schemeClr val="tx1"/>
                </a:solidFill>
                <a:latin typeface="+mn-lt"/>
              </a:rPr>
              <a:t>Fakülte Dekanımız….</a:t>
            </a:r>
          </a:p>
          <a:p>
            <a:r>
              <a:rPr lang="tr-TR" dirty="0">
                <a:solidFill>
                  <a:schemeClr val="tx1"/>
                </a:solidFill>
                <a:latin typeface="+mn-lt"/>
              </a:rPr>
              <a:t>Dekan Yardımcılarımız….</a:t>
            </a:r>
          </a:p>
          <a:p>
            <a:r>
              <a:rPr lang="tr-TR" dirty="0">
                <a:solidFill>
                  <a:schemeClr val="tx1"/>
                </a:solidFill>
                <a:latin typeface="+mn-lt"/>
              </a:rPr>
              <a:t>Ve Fakülte Sekreterimiz….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r>
              <a:rPr lang="tr-TR" dirty="0">
                <a:solidFill>
                  <a:schemeClr val="tx1"/>
                </a:solidFill>
                <a:latin typeface="+mn-lt"/>
              </a:rPr>
              <a:t>Lütfen bu kısmında yer alacak bilgileri Fakülte yönetiminden talep ediniz. </a:t>
            </a:r>
            <a:endParaRPr lang="en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5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r>
              <a:rPr lang="tr-TR" dirty="0">
                <a:solidFill>
                  <a:schemeClr val="tx1"/>
                </a:solidFill>
                <a:latin typeface="+mn-lt"/>
              </a:rPr>
              <a:t>Lütfen bu kısmında yer alacak bilgileri Fakülte yönetiminden talep ediniz. </a:t>
            </a:r>
            <a:endParaRPr lang="en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r>
              <a:rPr lang="tr-TR" dirty="0">
                <a:solidFill>
                  <a:schemeClr val="tx1"/>
                </a:solidFill>
                <a:latin typeface="+mn-lt"/>
              </a:rPr>
              <a:t>Lütfen bu kısmında yer alacak bilgileri Fakülte yönetiminden talep ediniz. </a:t>
            </a:r>
            <a:endParaRPr lang="en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1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01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1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noProof="0" dirty="0">
                <a:solidFill>
                  <a:schemeClr val="tx1"/>
                </a:solidFill>
                <a:latin typeface="+mn-lt"/>
              </a:rPr>
              <a:t>Sunucu: Bölüm/Anabilim Dalı Başkanı</a:t>
            </a:r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F8B0-938A-B940-827E-E11CB1E17B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2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7C2D9-FD70-8E4D-BD31-F98435A7991B}"/>
              </a:ext>
            </a:extLst>
          </p:cNvPr>
          <p:cNvSpPr/>
          <p:nvPr userDrawn="1"/>
        </p:nvSpPr>
        <p:spPr>
          <a:xfrm>
            <a:off x="-139032" y="32033"/>
            <a:ext cx="568690" cy="6908593"/>
          </a:xfrm>
          <a:prstGeom prst="rect">
            <a:avLst/>
          </a:prstGeom>
          <a:solidFill>
            <a:srgbClr val="201D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9E1F27-B4A2-B24B-B705-69B990026FB6}"/>
              </a:ext>
            </a:extLst>
          </p:cNvPr>
          <p:cNvSpPr/>
          <p:nvPr userDrawn="1"/>
        </p:nvSpPr>
        <p:spPr>
          <a:xfrm>
            <a:off x="-69516" y="-21388"/>
            <a:ext cx="12331032" cy="512342"/>
          </a:xfrm>
          <a:prstGeom prst="rect">
            <a:avLst/>
          </a:prstGeom>
          <a:solidFill>
            <a:srgbClr val="201D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389" y="490954"/>
            <a:ext cx="10244210" cy="1130545"/>
          </a:xfrm>
        </p:spPr>
        <p:txBody>
          <a:bodyPr>
            <a:noAutofit/>
          </a:bodyPr>
          <a:lstStyle>
            <a:lvl1pPr algn="ctr">
              <a:defRPr sz="2800" b="1" i="0" cap="none" spc="0">
                <a:solidFill>
                  <a:srgbClr val="40404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41335" y="472141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033388" y="1674921"/>
            <a:ext cx="10244211" cy="502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Tx/>
              <a:buNone/>
              <a:tabLst/>
              <a:defRPr sz="2400">
                <a:solidFill>
                  <a:srgbClr val="404041"/>
                </a:solidFill>
                <a:latin typeface="Century Gothic" panose="020B0502020202020204" pitchFamily="34" charset="0"/>
                <a:cs typeface="Arial"/>
              </a:defRPr>
            </a:lvl1pPr>
            <a:lvl2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marL="457178" marR="0" lvl="0" indent="-457178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8D911-37FD-2849-9B02-026FA857C0EF}"/>
              </a:ext>
            </a:extLst>
          </p:cNvPr>
          <p:cNvSpPr txBox="1"/>
          <p:nvPr userDrawn="1"/>
        </p:nvSpPr>
        <p:spPr>
          <a:xfrm>
            <a:off x="11228681" y="99342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/>
          <a:p>
            <a:pPr algn="l"/>
            <a:endParaRPr lang="en-US" sz="1067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Resim 5">
            <a:extLst>
              <a:ext uri="{FF2B5EF4-FFF2-40B4-BE49-F238E27FC236}">
                <a16:creationId xmlns:a16="http://schemas.microsoft.com/office/drawing/2014/main" id="{D5F3628E-A447-F845-AA2B-5DC25C62F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427" t="33791" r="38341" b="33516"/>
          <a:stretch/>
        </p:blipFill>
        <p:spPr>
          <a:xfrm>
            <a:off x="-43526" y="31051"/>
            <a:ext cx="969257" cy="96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39D7-3166-8C4C-83D6-51DB4B10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D28F2-D8AB-FA46-82FA-1FE6179C4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E19BD-4E60-6F45-919F-6E2AAB864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9F308-4B67-B549-88BC-88B4DE1E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30340-2C6A-AC45-908B-875A7B1E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F86D6-8CB2-594F-B6AA-596F721D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A609-82D4-2A4B-ADA5-1EAD2D0E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F5D09-F8AB-8C42-BE08-1F1D404D8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5693C-4D02-754E-989F-515620F0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9D593-115E-DC40-A61E-085A2343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84C35-126E-6A4C-9435-8EAFDAF5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5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2A38A-D75B-094C-82BF-CF4209FA8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83D1-C00E-804A-890F-785874C09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7429D-EE2E-5647-9C7D-15052712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4D2D0-9154-4541-849F-9FE930D6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D7C2-5035-8D4C-9C91-B1B04251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4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160C-EB1D-8943-A23A-52F5F378E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7288D-C4DF-474B-BDB9-3F2FA52AF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51BE9-6E79-5A4F-A120-419BC7C8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20C4E-E52B-9A47-B19C-04631C1B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2E20-7333-744B-85E8-F47E08E2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3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11AB-8697-7D49-B904-24DA6C7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3D19-4E2A-7F40-B528-1F5B63079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9A258-D679-AA4A-BBCD-CE0E110A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07E4D-558A-1140-B5B1-36E88D0E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5237-F4A9-4A43-83CB-96D76BCE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076E-8231-1942-843D-B870B9AC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DA872-07C4-7A4A-A62D-2F032D1F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532EC-2EC4-904C-BE18-41FB9159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1C43C-1375-3247-9451-BE8125D4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7F901-270D-CE4E-AC30-FA41E7AB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3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D01E-FB0B-8349-B3D6-D556EB51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A695F-960F-5743-A7AB-8B31D68BA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5AEE0-12B0-304C-B6A6-CC420D4CD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25BE3-B84A-8C42-8255-59406324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93597-62E1-0042-940F-774F8FA7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CD57E-338B-3B47-ADD4-6E24E619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8042-40B1-AE4E-B796-E25CEC99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B69CE-5721-2048-88DE-1C68033EC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C4697-F602-4746-AF27-41C34B079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73F3F-49D1-8745-93AA-0B7A68D18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4FC9C-5ACD-A849-81A6-73A045D23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57366-4C3D-0949-9B42-4DC94BDF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41895-3415-ED4C-BEC3-8535968B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F1EFC-8143-7A41-9ADF-27F81572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8406-D1FC-804A-B123-28DAC27B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AFEC7-BE99-5B41-947F-6C9F7EB0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36B2D-A1E2-0B42-8341-27BF929F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F3134-F4AF-024B-A164-8F6281CA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3288C-BC1B-2741-8005-F49BCD8C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63DFD-9D16-1D46-BE1B-2A41902A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A6452-3E59-AC46-B500-1B4480C3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9F9A-BA62-CE40-A0BD-43147088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DA7C-13A3-764D-8428-2ECEF4DD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1E4FB-716E-E74A-9DC0-5BEA6C58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85427-E906-AF46-98BD-CE5C3991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A812B-8397-B842-AD3B-8B9FAF15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5417A-D12E-3045-BFE8-55730B6E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E883E5-FD3E-CF44-A120-05A7D218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5D53E-FAE9-7F4B-84A1-C287CF8E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F7E64-B217-F64C-B974-22E24CDAA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18B6-408D-8E46-9361-FC3A4D84A94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39E8A-43D1-5D40-ADBD-38DDF62CE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21B4F-F186-CF43-B3C0-96CF24506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4808F-FF2D-754D-B79B-2CF1F42B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4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8.jp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20.jpe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ulupler.atauni.edu.tr/index.php/kulupl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zidek.org.tr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88" y="490954"/>
            <a:ext cx="9986065" cy="1130545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Fakülte Tanıtımı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543412" cy="11305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082A0-984C-B94C-37EF-96EEB0F3E742}"/>
              </a:ext>
            </a:extLst>
          </p:cNvPr>
          <p:cNvSpPr txBox="1"/>
          <p:nvPr/>
        </p:nvSpPr>
        <p:spPr>
          <a:xfrm>
            <a:off x="15618940" y="712935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01E75C6-3987-E2F2-7ECF-72BAC1E53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3" t="23632" r="13606" b="7137"/>
          <a:stretch/>
        </p:blipFill>
        <p:spPr>
          <a:xfrm>
            <a:off x="2063068" y="1509206"/>
            <a:ext cx="8956385" cy="4745547"/>
          </a:xfrm>
          <a:prstGeom prst="rect">
            <a:avLst/>
          </a:prstGeom>
          <a:ln w="28575">
            <a:solidFill>
              <a:srgbClr val="E32027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D58680-C772-2AFB-7C20-7B5C7E2C08BD}"/>
              </a:ext>
            </a:extLst>
          </p:cNvPr>
          <p:cNvSpPr txBox="1">
            <a:spLocks/>
          </p:cNvSpPr>
          <p:nvPr/>
        </p:nvSpPr>
        <p:spPr>
          <a:xfrm>
            <a:off x="7604173" y="850164"/>
            <a:ext cx="4335781" cy="407277"/>
          </a:xfrm>
          <a:prstGeom prst="rect">
            <a:avLst/>
          </a:prstGeom>
          <a:solidFill>
            <a:srgbClr val="E3202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spc="0">
                <a:solidFill>
                  <a:srgbClr val="404041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pPr marL="711200" algn="l"/>
            <a:r>
              <a:rPr lang="tr-TR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ZİRAAT FAKÜLTESİ</a:t>
            </a:r>
          </a:p>
        </p:txBody>
      </p:sp>
    </p:spTree>
    <p:extLst>
      <p:ext uri="{BB962C8B-B14F-4D97-AF65-F5344CB8AC3E}">
        <p14:creationId xmlns:p14="http://schemas.microsoft.com/office/powerpoint/2010/main" val="41550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88" y="490954"/>
            <a:ext cx="9986065" cy="1130545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2022 Kontenjan, Yerleştirme ve Kayıt İstatistikleri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543412" cy="11305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C6E4ADF-BAE7-969D-1381-509607BB7341}"/>
              </a:ext>
            </a:extLst>
          </p:cNvPr>
          <p:cNvSpPr txBox="1"/>
          <p:nvPr/>
        </p:nvSpPr>
        <p:spPr>
          <a:xfrm>
            <a:off x="615462" y="6509941"/>
            <a:ext cx="3390683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tr-TR" sz="1000" dirty="0">
                <a:solidFill>
                  <a:srgbClr val="40404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Kaynak: </a:t>
            </a:r>
            <a:r>
              <a:rPr lang="tr-TR" sz="1000" i="1" dirty="0">
                <a:solidFill>
                  <a:srgbClr val="40404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https://yokatlas.yok.gov.tr/</a:t>
            </a:r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992C2977-73B5-A7AA-61B3-7EADE54B3D37}"/>
              </a:ext>
            </a:extLst>
          </p:cNvPr>
          <p:cNvGrpSpPr/>
          <p:nvPr/>
        </p:nvGrpSpPr>
        <p:grpSpPr>
          <a:xfrm>
            <a:off x="8172821" y="1780153"/>
            <a:ext cx="3750059" cy="546312"/>
            <a:chOff x="8247183" y="1560588"/>
            <a:chExt cx="3750059" cy="5463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79D543-1830-F8B1-CCE9-317D68D0B7CE}"/>
                </a:ext>
              </a:extLst>
            </p:cNvPr>
            <p:cNvSpPr/>
            <p:nvPr/>
          </p:nvSpPr>
          <p:spPr>
            <a:xfrm>
              <a:off x="8247183" y="1560588"/>
              <a:ext cx="3750059" cy="5463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4FEF711-DD80-61CD-DE17-D0276F8683E1}"/>
                </a:ext>
              </a:extLst>
            </p:cNvPr>
            <p:cNvSpPr txBox="1"/>
            <p:nvPr/>
          </p:nvSpPr>
          <p:spPr>
            <a:xfrm>
              <a:off x="8376024" y="1649078"/>
              <a:ext cx="3621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  <a:effectLst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Zootekni Bölümü</a:t>
              </a:r>
              <a:endParaRPr lang="tr-TR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DEE889B8-3DA1-3FE5-7D9A-4D083E8333D8}"/>
              </a:ext>
            </a:extLst>
          </p:cNvPr>
          <p:cNvGrpSpPr/>
          <p:nvPr/>
        </p:nvGrpSpPr>
        <p:grpSpPr>
          <a:xfrm>
            <a:off x="759787" y="1779071"/>
            <a:ext cx="5638604" cy="546312"/>
            <a:chOff x="679937" y="1528322"/>
            <a:chExt cx="3750059" cy="546312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EAAD46E6-BF4D-1E14-D667-1309EA1709DA}"/>
                </a:ext>
              </a:extLst>
            </p:cNvPr>
            <p:cNvSpPr/>
            <p:nvPr/>
          </p:nvSpPr>
          <p:spPr>
            <a:xfrm>
              <a:off x="679937" y="1528322"/>
              <a:ext cx="3750059" cy="5463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0" name="TextBox 250">
              <a:extLst>
                <a:ext uri="{FF2B5EF4-FFF2-40B4-BE49-F238E27FC236}">
                  <a16:creationId xmlns:a16="http://schemas.microsoft.com/office/drawing/2014/main" id="{C11052CD-B414-1F9D-D560-FD8764986CF0}"/>
                </a:ext>
              </a:extLst>
            </p:cNvPr>
            <p:cNvSpPr txBox="1"/>
            <p:nvPr/>
          </p:nvSpPr>
          <p:spPr>
            <a:xfrm>
              <a:off x="679937" y="1599723"/>
              <a:ext cx="3621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  <a:effectLst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Toprak Bilimi ve Bitki Besleme Bölümü</a:t>
              </a:r>
              <a:endParaRPr lang="tr-TR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D08451ED-E77E-3C6D-8E6B-C22113D84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9" t="21951" r="52451" b="43330"/>
          <a:stretch/>
        </p:blipFill>
        <p:spPr>
          <a:xfrm>
            <a:off x="450166" y="2464154"/>
            <a:ext cx="5948225" cy="297397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9804698-EEB0-85A5-1A2B-1B26F35EE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19" t="58864" r="65673" b="17933"/>
          <a:stretch/>
        </p:blipFill>
        <p:spPr>
          <a:xfrm>
            <a:off x="4284588" y="5244974"/>
            <a:ext cx="2110154" cy="159050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72BFADF-25C9-512E-BF65-6190BDEC13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9" t="21951" r="52598" b="43074"/>
          <a:stretch/>
        </p:blipFill>
        <p:spPr>
          <a:xfrm>
            <a:off x="6398391" y="2406024"/>
            <a:ext cx="5524489" cy="303210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CDC55A88-1634-EB0E-700B-D74830A50A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2" t="60327" r="66394" b="16470"/>
          <a:stretch/>
        </p:blipFill>
        <p:spPr>
          <a:xfrm>
            <a:off x="9949754" y="5244975"/>
            <a:ext cx="1969477" cy="15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680" y="551979"/>
            <a:ext cx="6392319" cy="824039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Laboratuvar Sayısı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347851" cy="824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0819D94-7153-A99D-F8D8-6FDE8FC48A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r="8947"/>
          <a:stretch/>
        </p:blipFill>
        <p:spPr>
          <a:xfrm>
            <a:off x="679770" y="1495303"/>
            <a:ext cx="2088211" cy="12975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C80BEAA-9E86-A5A5-A8A2-DE8006DE20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8" y="2973113"/>
            <a:ext cx="2088213" cy="156616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CB155655-03F0-85E4-C4FB-ED7F669394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" y="4719583"/>
            <a:ext cx="2088213" cy="156616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graphicFrame>
        <p:nvGraphicFramePr>
          <p:cNvPr id="20" name="Diyagram 19">
            <a:extLst>
              <a:ext uri="{FF2B5EF4-FFF2-40B4-BE49-F238E27FC236}">
                <a16:creationId xmlns:a16="http://schemas.microsoft.com/office/drawing/2014/main" id="{F387625F-2991-F53D-FA4D-C72CA0587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099181"/>
              </p:ext>
            </p:extLst>
          </p:nvPr>
        </p:nvGraphicFramePr>
        <p:xfrm>
          <a:off x="2918317" y="13137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1" name="Diyagram 20">
            <a:extLst>
              <a:ext uri="{FF2B5EF4-FFF2-40B4-BE49-F238E27FC236}">
                <a16:creationId xmlns:a16="http://schemas.microsoft.com/office/drawing/2014/main" id="{181A20C7-29D8-E269-CDF3-9425A33DBA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029593"/>
              </p:ext>
            </p:extLst>
          </p:nvPr>
        </p:nvGraphicFramePr>
        <p:xfrm>
          <a:off x="9566152" y="1309914"/>
          <a:ext cx="14691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9646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680" y="551979"/>
            <a:ext cx="4927775" cy="824039"/>
          </a:xfrm>
        </p:spPr>
        <p:txBody>
          <a:bodyPr/>
          <a:lstStyle/>
          <a:p>
            <a:pPr marL="711200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Kütüphane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347851" cy="824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88E93-6098-CD6F-33FA-CF727BFD9983}"/>
              </a:ext>
            </a:extLst>
          </p:cNvPr>
          <p:cNvSpPr txBox="1">
            <a:spLocks/>
          </p:cNvSpPr>
          <p:nvPr/>
        </p:nvSpPr>
        <p:spPr>
          <a:xfrm>
            <a:off x="6683292" y="1063609"/>
            <a:ext cx="5130018" cy="824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spc="0">
                <a:solidFill>
                  <a:srgbClr val="404041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pPr marL="711200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Kantin 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ABE89C57-D379-138E-624F-5CD14B6EF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07254"/>
              </p:ext>
            </p:extLst>
          </p:nvPr>
        </p:nvGraphicFramePr>
        <p:xfrm>
          <a:off x="588645" y="4023360"/>
          <a:ext cx="6358597" cy="2627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063">
                  <a:extLst>
                    <a:ext uri="{9D8B030D-6E8A-4147-A177-3AD203B41FA5}">
                      <a16:colId xmlns:a16="http://schemas.microsoft.com/office/drawing/2014/main" val="2416867265"/>
                    </a:ext>
                  </a:extLst>
                </a:gridCol>
                <a:gridCol w="2119767">
                  <a:extLst>
                    <a:ext uri="{9D8B030D-6E8A-4147-A177-3AD203B41FA5}">
                      <a16:colId xmlns:a16="http://schemas.microsoft.com/office/drawing/2014/main" val="2566168950"/>
                    </a:ext>
                  </a:extLst>
                </a:gridCol>
                <a:gridCol w="2119767">
                  <a:extLst>
                    <a:ext uri="{9D8B030D-6E8A-4147-A177-3AD203B41FA5}">
                      <a16:colId xmlns:a16="http://schemas.microsoft.com/office/drawing/2014/main" val="1032626746"/>
                    </a:ext>
                  </a:extLst>
                </a:gridCol>
              </a:tblGrid>
              <a:tr h="14509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2000" b="1" kern="100" dirty="0">
                        <a:effectLst/>
                        <a:latin typeface="Helvetica Neue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b="1" kern="100" dirty="0">
                          <a:effectLst/>
                          <a:latin typeface="Helvetica Neue Light"/>
                        </a:rPr>
                        <a:t>KÜTÜPHANE ÇALIŞMA SAATLERİ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2000" b="1" kern="100" dirty="0">
                        <a:effectLst/>
                        <a:latin typeface="Helvetica Neue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7558"/>
                  </a:ext>
                </a:extLst>
              </a:tr>
              <a:tr h="344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b="1" kern="100" dirty="0">
                          <a:effectLst/>
                          <a:latin typeface="Helvetica Neue Light"/>
                        </a:rPr>
                        <a:t>HAFTA İÇİ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b="1" kern="100" dirty="0">
                          <a:effectLst/>
                          <a:latin typeface="Helvetica Neue Light"/>
                        </a:rPr>
                        <a:t>CUMARTESİ</a:t>
                      </a:r>
                      <a:endParaRPr lang="tr-TR" sz="2000" b="1" kern="1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b="1" kern="100" dirty="0">
                          <a:effectLst/>
                          <a:latin typeface="Helvetica Neue Light"/>
                        </a:rPr>
                        <a:t>PAZAR</a:t>
                      </a:r>
                      <a:endParaRPr lang="tr-TR" sz="2000" b="1" kern="1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773204"/>
                  </a:ext>
                </a:extLst>
              </a:tr>
              <a:tr h="832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kern="100" dirty="0">
                          <a:effectLst/>
                          <a:latin typeface="Helvetica Neue Light"/>
                        </a:rPr>
                        <a:t>08:00-12:00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kern="100" dirty="0">
                          <a:effectLst/>
                          <a:latin typeface="Helvetica Neue Light"/>
                        </a:rPr>
                        <a:t>13:00-17:00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kern="100" dirty="0">
                          <a:effectLst/>
                          <a:latin typeface="Helvetica Neue Light"/>
                        </a:rPr>
                        <a:t>Kapalı</a:t>
                      </a:r>
                      <a:endParaRPr lang="tr-TR" sz="2000" b="1" kern="1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kern="100" dirty="0">
                          <a:effectLst/>
                          <a:latin typeface="Helvetica Neue Light"/>
                        </a:rPr>
                        <a:t>Kapalı</a:t>
                      </a:r>
                      <a:endParaRPr lang="tr-TR" sz="2000" b="1" kern="1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1431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t="12660" r="7879" b="10841"/>
          <a:stretch/>
        </p:blipFill>
        <p:spPr>
          <a:xfrm>
            <a:off x="7549790" y="2007720"/>
            <a:ext cx="4154403" cy="2785952"/>
          </a:xfrm>
          <a:prstGeom prst="rect">
            <a:avLst/>
          </a:prstGeom>
          <a:ln w="38100">
            <a:solidFill>
              <a:srgbClr val="E32027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6834" r="2221" b="20539"/>
          <a:stretch/>
        </p:blipFill>
        <p:spPr>
          <a:xfrm>
            <a:off x="1403575" y="1314993"/>
            <a:ext cx="4728735" cy="2448622"/>
          </a:xfrm>
          <a:prstGeom prst="rect">
            <a:avLst/>
          </a:prstGeom>
          <a:ln w="38100">
            <a:solidFill>
              <a:srgbClr val="E32027"/>
            </a:solidFill>
          </a:ln>
        </p:spPr>
      </p:pic>
    </p:spTree>
    <p:extLst>
      <p:ext uri="{BB962C8B-B14F-4D97-AF65-F5344CB8AC3E}">
        <p14:creationId xmlns:p14="http://schemas.microsoft.com/office/powerpoint/2010/main" val="22115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680" y="551979"/>
            <a:ext cx="6478025" cy="824039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Fakülte Web Sayfası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347851" cy="824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91C7F4B-DA63-F957-E598-EAEAACED5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10" b="7138"/>
          <a:stretch/>
        </p:blipFill>
        <p:spPr>
          <a:xfrm>
            <a:off x="1812758" y="1612534"/>
            <a:ext cx="8566484" cy="4550347"/>
          </a:xfrm>
          <a:prstGeom prst="rect">
            <a:avLst/>
          </a:prstGeom>
          <a:ln w="38100">
            <a:solidFill>
              <a:srgbClr val="E32027"/>
            </a:solidFill>
          </a:ln>
        </p:spPr>
      </p:pic>
      <p:sp>
        <p:nvSpPr>
          <p:cNvPr id="2" name="Dikdörtgen 1"/>
          <p:cNvSpPr/>
          <p:nvPr/>
        </p:nvSpPr>
        <p:spPr>
          <a:xfrm>
            <a:off x="6096000" y="865124"/>
            <a:ext cx="4596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https://birimler.atauni.edu.tr/ziraat-fakultesi/</a:t>
            </a:r>
          </a:p>
        </p:txBody>
      </p:sp>
    </p:spTree>
    <p:extLst>
      <p:ext uri="{BB962C8B-B14F-4D97-AF65-F5344CB8AC3E}">
        <p14:creationId xmlns:p14="http://schemas.microsoft.com/office/powerpoint/2010/main" val="14650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88" y="490954"/>
            <a:ext cx="9986065" cy="1130545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Kulüpler ve Etkinlikler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543412" cy="1130546"/>
          </a:xfrm>
          <a:prstGeom prst="rect">
            <a:avLst/>
          </a:prstGeom>
          <a:solidFill>
            <a:srgbClr val="11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AE1B0-604B-925E-105F-CBA41C514A03}"/>
              </a:ext>
            </a:extLst>
          </p:cNvPr>
          <p:cNvSpPr txBox="1"/>
          <p:nvPr/>
        </p:nvSpPr>
        <p:spPr>
          <a:xfrm>
            <a:off x="3196904" y="6319824"/>
            <a:ext cx="648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hlinkClick r:id="rId3"/>
              </a:rPr>
              <a:t>Üniversitemizde Faaliyet Gösteren Öğrenci Kulupleri Listesi</a:t>
            </a:r>
            <a:endParaRPr lang="tr-TR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86BC9C5B-BEC8-3527-9B2D-3C95F0B5722C}"/>
              </a:ext>
            </a:extLst>
          </p:cNvPr>
          <p:cNvGrpSpPr/>
          <p:nvPr/>
        </p:nvGrpSpPr>
        <p:grpSpPr>
          <a:xfrm>
            <a:off x="810248" y="1770714"/>
            <a:ext cx="3185129" cy="3584300"/>
            <a:chOff x="445190" y="1597653"/>
            <a:chExt cx="3185129" cy="3584300"/>
          </a:xfrm>
        </p:grpSpPr>
        <p:grpSp>
          <p:nvGrpSpPr>
            <p:cNvPr id="7" name="Grup 6">
              <a:extLst>
                <a:ext uri="{FF2B5EF4-FFF2-40B4-BE49-F238E27FC236}">
                  <a16:creationId xmlns:a16="http://schemas.microsoft.com/office/drawing/2014/main" id="{A83C59C0-B2B5-9E70-469D-EC98032FB12C}"/>
                </a:ext>
              </a:extLst>
            </p:cNvPr>
            <p:cNvGrpSpPr/>
            <p:nvPr/>
          </p:nvGrpSpPr>
          <p:grpSpPr>
            <a:xfrm>
              <a:off x="1172547" y="1597653"/>
              <a:ext cx="1588266" cy="1653620"/>
              <a:chOff x="972052" y="2228832"/>
              <a:chExt cx="1588266" cy="1653620"/>
            </a:xfrm>
          </p:grpSpPr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E1282891-1506-C4C5-CE5B-1C69B41DCC92}"/>
                  </a:ext>
                </a:extLst>
              </p:cNvPr>
              <p:cNvSpPr txBox="1"/>
              <p:nvPr/>
            </p:nvSpPr>
            <p:spPr>
              <a:xfrm>
                <a:off x="1345395" y="2228832"/>
                <a:ext cx="98984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r-TR" sz="9600" b="1" dirty="0">
                    <a:solidFill>
                      <a:srgbClr val="E22128"/>
                    </a:solidFill>
                  </a:rPr>
                  <a:t>D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AEA9A84-7A25-ADE3-5655-B0287AC032E1}"/>
                  </a:ext>
                </a:extLst>
              </p:cNvPr>
              <p:cNvSpPr/>
              <p:nvPr/>
            </p:nvSpPr>
            <p:spPr>
              <a:xfrm>
                <a:off x="972052" y="2228832"/>
                <a:ext cx="1588266" cy="1653620"/>
              </a:xfrm>
              <a:prstGeom prst="ellipse">
                <a:avLst/>
              </a:prstGeom>
              <a:noFill/>
              <a:ln w="57150">
                <a:solidFill>
                  <a:srgbClr val="E3202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 dirty="0">
                  <a:ln>
                    <a:solidFill>
                      <a:srgbClr val="E32027"/>
                    </a:solidFill>
                  </a:ln>
                  <a:noFill/>
                </a:endParaRPr>
              </a:p>
            </p:txBody>
          </p:sp>
        </p:grp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6CB82657-8EBA-8970-996A-6873C38E9028}"/>
                </a:ext>
              </a:extLst>
            </p:cNvPr>
            <p:cNvSpPr txBox="1"/>
            <p:nvPr/>
          </p:nvSpPr>
          <p:spPr>
            <a:xfrm>
              <a:off x="445190" y="3366071"/>
              <a:ext cx="3185129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rgbClr val="E22128"/>
                  </a:solidFill>
                </a:rPr>
                <a:t>Doğa Kulübü</a:t>
              </a:r>
            </a:p>
            <a:p>
              <a:pPr algn="ctr"/>
              <a:endParaRPr lang="tr-TR" sz="3200" b="1" dirty="0">
                <a:solidFill>
                  <a:srgbClr val="E22128"/>
                </a:solidFill>
              </a:endParaRPr>
            </a:p>
            <a:p>
              <a:pPr algn="ctr"/>
              <a:r>
                <a:rPr lang="tr-TR" sz="2400" b="1" dirty="0">
                  <a:solidFill>
                    <a:srgbClr val="002060"/>
                  </a:solidFill>
                </a:rPr>
                <a:t>Kulüp Danışmanı</a:t>
              </a:r>
            </a:p>
            <a:p>
              <a:pPr algn="ctr"/>
              <a:r>
                <a:rPr lang="tr-TR" sz="2400" b="1" dirty="0">
                  <a:solidFill>
                    <a:srgbClr val="002060"/>
                  </a:solidFill>
                </a:rPr>
                <a:t>Prof. Dr. Ertan YILDIRIM</a:t>
              </a: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77DD516F-652E-67DE-823D-B15B72ED63B6}"/>
              </a:ext>
            </a:extLst>
          </p:cNvPr>
          <p:cNvGrpSpPr/>
          <p:nvPr/>
        </p:nvGrpSpPr>
        <p:grpSpPr>
          <a:xfrm>
            <a:off x="4076953" y="1695625"/>
            <a:ext cx="5017462" cy="3673259"/>
            <a:chOff x="445190" y="1508694"/>
            <a:chExt cx="5017462" cy="3673259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EDBB45A3-8F1C-9BAC-65DF-70266952D5E8}"/>
                </a:ext>
              </a:extLst>
            </p:cNvPr>
            <p:cNvGrpSpPr/>
            <p:nvPr/>
          </p:nvGrpSpPr>
          <p:grpSpPr>
            <a:xfrm>
              <a:off x="2127809" y="1508694"/>
              <a:ext cx="1588266" cy="1653620"/>
              <a:chOff x="1927314" y="2139873"/>
              <a:chExt cx="1588266" cy="1653620"/>
            </a:xfrm>
          </p:grpSpPr>
          <p:sp>
            <p:nvSpPr>
              <p:cNvPr id="16" name="Metin kutusu 15">
                <a:extLst>
                  <a:ext uri="{FF2B5EF4-FFF2-40B4-BE49-F238E27FC236}">
                    <a16:creationId xmlns:a16="http://schemas.microsoft.com/office/drawing/2014/main" id="{D951F3A5-DAC7-7780-FC44-7450C8C7596D}"/>
                  </a:ext>
                </a:extLst>
              </p:cNvPr>
              <p:cNvSpPr txBox="1"/>
              <p:nvPr/>
            </p:nvSpPr>
            <p:spPr>
              <a:xfrm>
                <a:off x="2226526" y="2190962"/>
                <a:ext cx="98984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r-TR" sz="9600" b="1" dirty="0">
                    <a:solidFill>
                      <a:srgbClr val="E22128"/>
                    </a:solidFill>
                  </a:rPr>
                  <a:t>G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89F0E91-00CF-16CF-4DE5-5F2D3A1E2DA7}"/>
                  </a:ext>
                </a:extLst>
              </p:cNvPr>
              <p:cNvSpPr/>
              <p:nvPr/>
            </p:nvSpPr>
            <p:spPr>
              <a:xfrm>
                <a:off x="1927314" y="2139873"/>
                <a:ext cx="1588266" cy="1653620"/>
              </a:xfrm>
              <a:prstGeom prst="ellipse">
                <a:avLst/>
              </a:prstGeom>
              <a:noFill/>
              <a:ln w="57150">
                <a:solidFill>
                  <a:srgbClr val="E3202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 dirty="0">
                  <a:ln>
                    <a:solidFill>
                      <a:srgbClr val="E32027"/>
                    </a:solidFill>
                  </a:ln>
                  <a:noFill/>
                </a:endParaRPr>
              </a:p>
            </p:txBody>
          </p:sp>
        </p:grpSp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05C8F9C9-5304-2BFB-B824-A366FFC108F3}"/>
                </a:ext>
              </a:extLst>
            </p:cNvPr>
            <p:cNvSpPr txBox="1"/>
            <p:nvPr/>
          </p:nvSpPr>
          <p:spPr>
            <a:xfrm>
              <a:off x="445190" y="3366071"/>
              <a:ext cx="5017462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rgbClr val="E22128"/>
                  </a:solidFill>
                </a:rPr>
                <a:t>Gıda Mühendisliği Kulübü</a:t>
              </a:r>
            </a:p>
            <a:p>
              <a:pPr algn="ctr"/>
              <a:endParaRPr lang="tr-TR" sz="3200" b="1" dirty="0">
                <a:solidFill>
                  <a:srgbClr val="E22128"/>
                </a:solidFill>
              </a:endParaRPr>
            </a:p>
            <a:p>
              <a:pPr algn="ctr"/>
              <a:r>
                <a:rPr lang="tr-TR" sz="2400" b="1" dirty="0">
                  <a:solidFill>
                    <a:srgbClr val="002060"/>
                  </a:solidFill>
                </a:rPr>
                <a:t>Kulüp Danışmanı</a:t>
              </a:r>
            </a:p>
            <a:p>
              <a:pPr algn="ctr"/>
              <a:r>
                <a:rPr lang="tr-TR" sz="2400" b="1" dirty="0">
                  <a:solidFill>
                    <a:srgbClr val="002060"/>
                  </a:solidFill>
                </a:rPr>
                <a:t>Arş. Gör. Dr. Murat Emre TERZİOĞLU</a:t>
              </a:r>
            </a:p>
          </p:txBody>
        </p:sp>
      </p:grpSp>
      <p:grpSp>
        <p:nvGrpSpPr>
          <p:cNvPr id="23" name="Grup 22">
            <a:extLst>
              <a:ext uri="{FF2B5EF4-FFF2-40B4-BE49-F238E27FC236}">
                <a16:creationId xmlns:a16="http://schemas.microsoft.com/office/drawing/2014/main" id="{6ADADD1C-311D-366E-647D-CE60961600E3}"/>
              </a:ext>
            </a:extLst>
          </p:cNvPr>
          <p:cNvGrpSpPr/>
          <p:nvPr/>
        </p:nvGrpSpPr>
        <p:grpSpPr>
          <a:xfrm>
            <a:off x="8851210" y="1784584"/>
            <a:ext cx="3185129" cy="3584300"/>
            <a:chOff x="445190" y="1597653"/>
            <a:chExt cx="3185129" cy="3584300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90B3F455-B642-94AC-A7A5-1ACFAE837990}"/>
                </a:ext>
              </a:extLst>
            </p:cNvPr>
            <p:cNvGrpSpPr/>
            <p:nvPr/>
          </p:nvGrpSpPr>
          <p:grpSpPr>
            <a:xfrm>
              <a:off x="1172547" y="1597653"/>
              <a:ext cx="1588266" cy="1653620"/>
              <a:chOff x="972052" y="2228832"/>
              <a:chExt cx="1588266" cy="1653620"/>
            </a:xfrm>
          </p:grpSpPr>
          <p:sp>
            <p:nvSpPr>
              <p:cNvPr id="26" name="Metin kutusu 25">
                <a:extLst>
                  <a:ext uri="{FF2B5EF4-FFF2-40B4-BE49-F238E27FC236}">
                    <a16:creationId xmlns:a16="http://schemas.microsoft.com/office/drawing/2014/main" id="{4D296FE3-EB01-E2ED-7F56-2F9EF550D981}"/>
                  </a:ext>
                </a:extLst>
              </p:cNvPr>
              <p:cNvSpPr txBox="1"/>
              <p:nvPr/>
            </p:nvSpPr>
            <p:spPr>
              <a:xfrm>
                <a:off x="1345395" y="2228832"/>
                <a:ext cx="98984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r-TR" sz="9600" b="1" dirty="0">
                    <a:solidFill>
                      <a:srgbClr val="E22128"/>
                    </a:solidFill>
                  </a:rPr>
                  <a:t>T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5C04FBB-2491-1813-5E19-F63537518A90}"/>
                  </a:ext>
                </a:extLst>
              </p:cNvPr>
              <p:cNvSpPr/>
              <p:nvPr/>
            </p:nvSpPr>
            <p:spPr>
              <a:xfrm>
                <a:off x="972052" y="2228832"/>
                <a:ext cx="1588266" cy="1653620"/>
              </a:xfrm>
              <a:prstGeom prst="ellipse">
                <a:avLst/>
              </a:prstGeom>
              <a:noFill/>
              <a:ln w="57150">
                <a:solidFill>
                  <a:srgbClr val="E3202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 dirty="0">
                  <a:ln>
                    <a:solidFill>
                      <a:srgbClr val="E32027"/>
                    </a:solidFill>
                  </a:ln>
                  <a:noFill/>
                </a:endParaRPr>
              </a:p>
            </p:txBody>
          </p:sp>
        </p:grpSp>
        <p:sp>
          <p:nvSpPr>
            <p:cNvPr id="25" name="Metin kutusu 24">
              <a:extLst>
                <a:ext uri="{FF2B5EF4-FFF2-40B4-BE49-F238E27FC236}">
                  <a16:creationId xmlns:a16="http://schemas.microsoft.com/office/drawing/2014/main" id="{4406EAFD-31B8-9C18-2A3D-9E45B0EE95DB}"/>
                </a:ext>
              </a:extLst>
            </p:cNvPr>
            <p:cNvSpPr txBox="1"/>
            <p:nvPr/>
          </p:nvSpPr>
          <p:spPr>
            <a:xfrm>
              <a:off x="445190" y="3366071"/>
              <a:ext cx="3185129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rgbClr val="E22128"/>
                  </a:solidFill>
                </a:rPr>
                <a:t>Tarım 4.0 Kulübü</a:t>
              </a:r>
            </a:p>
            <a:p>
              <a:pPr algn="ctr"/>
              <a:endParaRPr lang="tr-TR" sz="3200" b="1" dirty="0">
                <a:solidFill>
                  <a:srgbClr val="E22128"/>
                </a:solidFill>
              </a:endParaRPr>
            </a:p>
            <a:p>
              <a:pPr algn="ctr"/>
              <a:r>
                <a:rPr lang="tr-TR" sz="2400" b="1" dirty="0">
                  <a:solidFill>
                    <a:srgbClr val="002060"/>
                  </a:solidFill>
                </a:rPr>
                <a:t>Kulüp Danışmanı</a:t>
              </a:r>
            </a:p>
            <a:p>
              <a:pPr algn="ctr"/>
              <a:r>
                <a:rPr lang="tr-TR" sz="2400" b="1" dirty="0">
                  <a:solidFill>
                    <a:srgbClr val="002060"/>
                  </a:solidFill>
                </a:rPr>
                <a:t>Doç. Dr. Cihat YILDIZ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0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881E384-A989-774B-9EFF-8299AF6FBB98}"/>
              </a:ext>
            </a:extLst>
          </p:cNvPr>
          <p:cNvSpPr/>
          <p:nvPr/>
        </p:nvSpPr>
        <p:spPr>
          <a:xfrm>
            <a:off x="6823587" y="4238218"/>
            <a:ext cx="4021394" cy="1760162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2BC3EB-8D73-0044-84A2-E6260F83C0A9}"/>
              </a:ext>
            </a:extLst>
          </p:cNvPr>
          <p:cNvSpPr txBox="1"/>
          <p:nvPr/>
        </p:nvSpPr>
        <p:spPr>
          <a:xfrm>
            <a:off x="4637106" y="1903315"/>
            <a:ext cx="5269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Dekan</a:t>
            </a:r>
            <a:r>
              <a:rPr lang="tr-TR" sz="16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; </a:t>
            </a:r>
            <a:r>
              <a:rPr lang="tr-TR" sz="1600" dirty="0">
                <a:solidFill>
                  <a:srgbClr val="40404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bir fakültede bulunan ve en fazla yetkiye sahip olan yöneticidir. Görev ve sorumlulukları fakülte kurullarına başkanlık etmek, fakülte kurullarının kararlarını uygulamak ve fakülte birimleri arasında düzenli çalışmayı sağlamaktır. 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88" y="490954"/>
            <a:ext cx="9986065" cy="1130545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Fakülte Yönetimi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543412" cy="11305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BE6913-89A2-0148-9771-FE8E1A5C3B03}"/>
              </a:ext>
            </a:extLst>
          </p:cNvPr>
          <p:cNvSpPr/>
          <p:nvPr/>
        </p:nvSpPr>
        <p:spPr>
          <a:xfrm flipV="1">
            <a:off x="1581341" y="4045978"/>
            <a:ext cx="9438111" cy="640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7C67E-B35F-C247-8C9A-66AC950CBF50}"/>
              </a:ext>
            </a:extLst>
          </p:cNvPr>
          <p:cNvSpPr/>
          <p:nvPr/>
        </p:nvSpPr>
        <p:spPr>
          <a:xfrm>
            <a:off x="1308198" y="3231513"/>
            <a:ext cx="25464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noProof="1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Dekan</a:t>
            </a:r>
            <a:endParaRPr lang="tr-TR" sz="11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spcAft>
                <a:spcPts val="300"/>
              </a:spcAft>
            </a:pPr>
            <a:r>
              <a:rPr lang="tr-TR" sz="11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Prof. Dr. Önder ÇALMAŞUR</a:t>
            </a:r>
          </a:p>
          <a:p>
            <a:pPr algn="ctr">
              <a:spcAft>
                <a:spcPts val="300"/>
              </a:spcAft>
            </a:pPr>
            <a:r>
              <a:rPr lang="tr-TR" sz="10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Bitki Koruma Bölümü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CFB6A6-0F9C-C345-BCB2-AA41177F063A}"/>
              </a:ext>
            </a:extLst>
          </p:cNvPr>
          <p:cNvSpPr/>
          <p:nvPr/>
        </p:nvSpPr>
        <p:spPr>
          <a:xfrm>
            <a:off x="1574234" y="5594436"/>
            <a:ext cx="1867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00" noProof="1">
                <a:solidFill>
                  <a:schemeClr val="bg2">
                    <a:lumMod val="2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Dekan Yardımcısı</a:t>
            </a:r>
            <a:endParaRPr lang="tr-TR" sz="900" dirty="0">
              <a:solidFill>
                <a:srgbClr val="00000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/>
            <a:r>
              <a:rPr lang="tr-TR" sz="900" dirty="0">
                <a:solidFill>
                  <a:srgbClr val="0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Prof. Dr. Kenan BARİK</a:t>
            </a:r>
            <a:endParaRPr lang="tr-TR" sz="9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tr-TR" sz="9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Toprak Bilimi ve Bitki Besleme Bölümü</a:t>
            </a:r>
            <a:endParaRPr lang="tr-TR" sz="9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13FEF4-974C-734E-97A4-170C9C6E173B}"/>
              </a:ext>
            </a:extLst>
          </p:cNvPr>
          <p:cNvSpPr/>
          <p:nvPr/>
        </p:nvSpPr>
        <p:spPr>
          <a:xfrm>
            <a:off x="6571828" y="5594435"/>
            <a:ext cx="186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00" noProof="1">
                <a:solidFill>
                  <a:schemeClr val="bg2">
                    <a:lumMod val="2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Fakülte Sekreteri</a:t>
            </a:r>
            <a:endParaRPr lang="tr-TR" sz="900" dirty="0">
              <a:solidFill>
                <a:srgbClr val="00000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/>
            <a:r>
              <a:rPr lang="tr-TR" sz="900" dirty="0">
                <a:solidFill>
                  <a:srgbClr val="0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Mücahit DEMİR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79B0A2-E519-A244-9A73-5B5320948EC2}"/>
              </a:ext>
            </a:extLst>
          </p:cNvPr>
          <p:cNvSpPr/>
          <p:nvPr/>
        </p:nvSpPr>
        <p:spPr>
          <a:xfrm>
            <a:off x="4012281" y="5594435"/>
            <a:ext cx="20745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00" noProof="1">
                <a:solidFill>
                  <a:schemeClr val="bg2">
                    <a:lumMod val="2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Dekan Yardımcısı</a:t>
            </a:r>
            <a:endParaRPr lang="tr-TR" sz="900" dirty="0">
              <a:solidFill>
                <a:srgbClr val="00000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/>
            <a:r>
              <a:rPr lang="tr-TR" sz="900" dirty="0">
                <a:solidFill>
                  <a:srgbClr val="0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Doç. Dr. Elif TOZLU</a:t>
            </a:r>
            <a:endParaRPr lang="tr-TR" sz="9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tr-TR" sz="9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Bitki Koruma Bölümü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00E47A-BF0A-6A4E-9D86-8DBA9C64D110}"/>
              </a:ext>
            </a:extLst>
          </p:cNvPr>
          <p:cNvSpPr txBox="1"/>
          <p:nvPr/>
        </p:nvSpPr>
        <p:spPr>
          <a:xfrm>
            <a:off x="8439043" y="4671105"/>
            <a:ext cx="230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rgbClr val="40404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Fakülte Sekreteri Dekana bağlı olarak çalışır ve Fakülte idari yönetim yapısının sorumlusudur.</a:t>
            </a:r>
          </a:p>
        </p:txBody>
      </p:sp>
      <p:pic>
        <p:nvPicPr>
          <p:cNvPr id="1026" name="Picture 2" descr="https://atauni.edu.tr/resizer.php?w=189&amp;h=228&amp;zc=1&amp;src=/uploads/profilResimleriSha1/c8c91be649c760d2e598617cf5cfbb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77" y="1825199"/>
            <a:ext cx="1101006" cy="13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auni.edu.tr/resizer.php?w=189&amp;h=228&amp;zc=1&amp;src=/uploads/profilResimleriSha1/e9ba0145813ebca373eb6801532c98c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77" y="4477002"/>
            <a:ext cx="857575" cy="10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auni.edu.tr/resizer.php?w=189&amp;h=228&amp;zc=1&amp;src=/uploads/profilResimleriSha1/29a2ce9b6c348e61ec1f7a13f90af88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88" y="4485414"/>
            <a:ext cx="891003" cy="107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tauni.edu.tr/resizer.php?w=189&amp;h=228&amp;zc=1&amp;src=/uploads/profilResimleriSha1/9c2d2dad582a73f4eef5c42b3330fc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61" y="4404242"/>
            <a:ext cx="918748" cy="107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88" y="463199"/>
            <a:ext cx="9986065" cy="1130545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Genel Bilgiler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543412" cy="11305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036091571"/>
              </p:ext>
            </p:extLst>
          </p:nvPr>
        </p:nvGraphicFramePr>
        <p:xfrm>
          <a:off x="-164077" y="12939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9">
            <a:extLst>
              <a:ext uri="{FF2B5EF4-FFF2-40B4-BE49-F238E27FC236}">
                <a16:creationId xmlns:a16="http://schemas.microsoft.com/office/drawing/2014/main" id="{8FF610DE-4B7A-A639-60CD-E9F48CE4F9C2}"/>
              </a:ext>
            </a:extLst>
          </p:cNvPr>
          <p:cNvSpPr txBox="1"/>
          <p:nvPr/>
        </p:nvSpPr>
        <p:spPr>
          <a:xfrm>
            <a:off x="6096000" y="4990265"/>
            <a:ext cx="609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Programlarda </a:t>
            </a:r>
            <a:r>
              <a:rPr lang="tr-TR"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alan bilgisi</a:t>
            </a:r>
            <a:r>
              <a:rPr lang="tr-TR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tr-TR"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meslek bilgisi </a:t>
            </a:r>
            <a:r>
              <a:rPr lang="tr-TR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ve </a:t>
            </a:r>
            <a:r>
              <a:rPr lang="tr-TR"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uygulama derslerine </a:t>
            </a:r>
            <a:r>
              <a:rPr lang="tr-TR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yer verilmektedir.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Dersler teorik ve uygulamalı olarak yürütülmektedir.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Programların tüm gereksinimlerini yerine getirerek başarı ile tamamlayan mezunlar </a:t>
            </a:r>
            <a:r>
              <a:rPr lang="tr-TR"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Ziraat </a:t>
            </a:r>
            <a:r>
              <a:rPr lang="tr-TR" sz="1600" dirty="0" smtClean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Mühendisi </a:t>
            </a:r>
            <a:r>
              <a:rPr lang="tr-TR" sz="1600" dirty="0" err="1" smtClean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ünvanı</a:t>
            </a:r>
            <a:r>
              <a:rPr lang="tr-TR" sz="1600" dirty="0" smtClean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tr-TR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alırlar</a:t>
            </a:r>
            <a:r>
              <a:rPr lang="tr-TR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  <a:endParaRPr lang="en-US" sz="1600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57467ECD-3B9C-71F0-A738-DF8848864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01581"/>
              </p:ext>
            </p:extLst>
          </p:nvPr>
        </p:nvGraphicFramePr>
        <p:xfrm>
          <a:off x="7181076" y="630447"/>
          <a:ext cx="4011403" cy="1380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286">
                  <a:extLst>
                    <a:ext uri="{9D8B030D-6E8A-4147-A177-3AD203B41FA5}">
                      <a16:colId xmlns:a16="http://schemas.microsoft.com/office/drawing/2014/main" val="799960126"/>
                    </a:ext>
                  </a:extLst>
                </a:gridCol>
                <a:gridCol w="2868117">
                  <a:extLst>
                    <a:ext uri="{9D8B030D-6E8A-4147-A177-3AD203B41FA5}">
                      <a16:colId xmlns:a16="http://schemas.microsoft.com/office/drawing/2014/main" val="2838800866"/>
                    </a:ext>
                  </a:extLst>
                </a:gridCol>
              </a:tblGrid>
              <a:tr h="461861"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kern="120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Program Bilgisi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1F1D5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D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950043"/>
                  </a:ext>
                </a:extLst>
              </a:tr>
              <a:tr h="461861">
                <a:tc>
                  <a:txBody>
                    <a:bodyPr/>
                    <a:lstStyle/>
                    <a:p>
                      <a:pPr marL="0" marR="0" indent="0" algn="ct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lang="tr-TR" sz="1200" b="1" i="0" kern="120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Eğitim Dili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%100 Türkçe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200876"/>
                  </a:ext>
                </a:extLst>
              </a:tr>
              <a:tr h="4098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i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Eğitim Süresi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8 yarıyıl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480870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FB5F32E-1D52-A431-0DCB-279A3643F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2875"/>
              </p:ext>
            </p:extLst>
          </p:nvPr>
        </p:nvGraphicFramePr>
        <p:xfrm>
          <a:off x="7181076" y="2108657"/>
          <a:ext cx="4011403" cy="2663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058">
                  <a:extLst>
                    <a:ext uri="{9D8B030D-6E8A-4147-A177-3AD203B41FA5}">
                      <a16:colId xmlns:a16="http://schemas.microsoft.com/office/drawing/2014/main" val="799960126"/>
                    </a:ext>
                  </a:extLst>
                </a:gridCol>
                <a:gridCol w="2786345">
                  <a:extLst>
                    <a:ext uri="{9D8B030D-6E8A-4147-A177-3AD203B41FA5}">
                      <a16:colId xmlns:a16="http://schemas.microsoft.com/office/drawing/2014/main" val="2838800866"/>
                    </a:ext>
                  </a:extLst>
                </a:gridCol>
              </a:tblGrid>
              <a:tr h="475731"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noProof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İletişim Bilgileri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1F1D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nir N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34878"/>
                  </a:ext>
                </a:extLst>
              </a:tr>
              <a:tr h="547503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  <a:cs typeface="Times New Roman" panose="02020603050405020304" pitchFamily="18" charset="0"/>
                        </a:rPr>
                        <a:t>İletişim Sorumlusu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tr-TR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Prof. Dr. </a:t>
                      </a:r>
                      <a:r>
                        <a:rPr lang="tr-TR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Müdahir</a:t>
                      </a:r>
                      <a:r>
                        <a:rPr lang="tr-TR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ÖZGÜL</a:t>
                      </a:r>
                      <a:endParaRPr lang="tr-TR" sz="1200" b="1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559501"/>
                  </a:ext>
                </a:extLst>
              </a:tr>
              <a:tr h="687476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  <a:cs typeface="Times New Roman" panose="02020603050405020304" pitchFamily="18" charset="0"/>
                        </a:rPr>
                        <a:t>Adres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tr-TR" sz="1200" b="1" i="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Atatürk Üniversitesi Ziraat Fakültesi Dekanlığı Posta Kodu: 25240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200876"/>
                  </a:ext>
                </a:extLst>
              </a:tr>
              <a:tr h="493267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  <a:cs typeface="Times New Roman" panose="02020603050405020304" pitchFamily="18" charset="0"/>
                        </a:rPr>
                        <a:t>e-posta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tr-TR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ziraat@atauni.edu.tr</a:t>
                      </a:r>
                      <a:endParaRPr lang="tr-TR" sz="1200" b="1" i="0" u="none" kern="1200" dirty="0">
                        <a:solidFill>
                          <a:srgbClr val="0563C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480870"/>
                  </a:ext>
                </a:extLst>
              </a:tr>
              <a:tr h="459376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  <a:cs typeface="Times New Roman" panose="02020603050405020304" pitchFamily="18" charset="0"/>
                        </a:rPr>
                        <a:t>Telefon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tr-TR" sz="1200" b="1" i="0" u="none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+90 442 231 1404</a:t>
                      </a:r>
                      <a:endParaRPr lang="tr-TR" sz="1200" b="1" i="0" u="none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01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5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88" y="490954"/>
            <a:ext cx="9986065" cy="1130545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 Tanıtımı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543412" cy="11305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288413771"/>
              </p:ext>
            </p:extLst>
          </p:nvPr>
        </p:nvGraphicFramePr>
        <p:xfrm>
          <a:off x="189444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kdörtgen 2"/>
          <p:cNvSpPr/>
          <p:nvPr/>
        </p:nvSpPr>
        <p:spPr>
          <a:xfrm>
            <a:off x="2169116" y="4982835"/>
            <a:ext cx="87096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dirty="0"/>
              <a:t>Bu program Ziraat Fakülteleri Eğitim Programları Değerlendirme ve akreditasyon Derneği (</a:t>
            </a:r>
            <a:r>
              <a:rPr lang="tr-TR" sz="2400" dirty="0">
                <a:ea typeface="Helvetica Neue Medium" panose="02000503000000020004" pitchFamily="2" charset="0"/>
                <a:cs typeface="Helvetica Neue Medium" panose="02000503000000020004" pitchFamily="2" charset="0"/>
              </a:rPr>
              <a:t>ZİDEK)</a:t>
            </a:r>
            <a:r>
              <a:rPr lang="tr-TR" sz="2400" dirty="0"/>
              <a:t> tarafından akredite edilmiştir.</a:t>
            </a:r>
          </a:p>
          <a:p>
            <a:pPr algn="ctr">
              <a:spcAft>
                <a:spcPts val="600"/>
              </a:spcAft>
            </a:pPr>
            <a:r>
              <a:rPr lang="tr-TR" sz="2400" dirty="0"/>
              <a:t>Detaylı bilgi için </a:t>
            </a:r>
            <a:r>
              <a:rPr lang="tr-TR" sz="2400" dirty="0">
                <a:hlinkClick r:id="rId8"/>
              </a:rPr>
              <a:t>https://zidek.org.tr/</a:t>
            </a:r>
            <a:r>
              <a:rPr lang="tr-TR" sz="2400" dirty="0"/>
              <a:t> sayfasını ziyaret ediniz.</a:t>
            </a:r>
          </a:p>
        </p:txBody>
      </p:sp>
    </p:spTree>
    <p:extLst>
      <p:ext uri="{BB962C8B-B14F-4D97-AF65-F5344CB8AC3E}">
        <p14:creationId xmlns:p14="http://schemas.microsoft.com/office/powerpoint/2010/main" val="22309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88" y="490954"/>
            <a:ext cx="10990971" cy="1130545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2023-2024 Kontenjan, Yerleştirme ve Kayıt İstatistikleri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543412" cy="11305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39583" y="1870691"/>
            <a:ext cx="5288279" cy="99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Helvetica Neue Light"/>
                <a:ea typeface="Times New Roman" panose="02020603050405020304" pitchFamily="18" charset="0"/>
                <a:cs typeface="Times New Roman" panose="02020603050405020304" pitchFamily="18" charset="0"/>
              </a:rPr>
              <a:t>2023-2024 EĞİTİM-ÖĞRETİM YILI</a:t>
            </a:r>
            <a:endParaRPr lang="tr-TR" sz="1400" dirty="0">
              <a:latin typeface="Helvetica Neue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400" b="1" dirty="0">
                <a:latin typeface="Helvetica Neue Light"/>
                <a:ea typeface="Times New Roman" panose="02020603050405020304" pitchFamily="18" charset="0"/>
                <a:cs typeface="Times New Roman" panose="02020603050405020304" pitchFamily="18" charset="0"/>
              </a:rPr>
              <a:t>ZİRAAT FAKÜLTESİ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Helvetica Neue Light"/>
                <a:ea typeface="Times New Roman" panose="02020603050405020304" pitchFamily="18" charset="0"/>
                <a:cs typeface="Times New Roman" panose="02020603050405020304" pitchFamily="18" charset="0"/>
              </a:rPr>
              <a:t>BİRİM &amp; PROGRAM BAZLI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Helvetica Neue Light"/>
                <a:ea typeface="Times New Roman" panose="02020603050405020304" pitchFamily="18" charset="0"/>
              </a:rPr>
              <a:t>YENİ KAYIT ÖĞRENCİ SAYILARI</a:t>
            </a:r>
            <a:endParaRPr lang="tr-TR" sz="1400" dirty="0">
              <a:latin typeface="Helvetica Neue Light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70174"/>
              </p:ext>
            </p:extLst>
          </p:nvPr>
        </p:nvGraphicFramePr>
        <p:xfrm>
          <a:off x="693304" y="3117529"/>
          <a:ext cx="5303638" cy="319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6148">
                  <a:extLst>
                    <a:ext uri="{9D8B030D-6E8A-4147-A177-3AD203B41FA5}">
                      <a16:colId xmlns:a16="http://schemas.microsoft.com/office/drawing/2014/main" val="247452195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3944005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62970216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4425904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 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ERKEK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KIZ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TOPLAM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392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Bahçe Bitkileri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45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32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77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62649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Bitki Koruma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25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23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48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265307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Gıda Mühendisliği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5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5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55319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Tarım Ekonomisi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24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46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021147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Tarım Makineleri ve Teknolojileri Mühendisliği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51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63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328586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Tarımsal </a:t>
                      </a:r>
                      <a:r>
                        <a:rPr lang="tr-TR" sz="1400" dirty="0" err="1">
                          <a:effectLst/>
                          <a:latin typeface="Helvetica Neue Light"/>
                        </a:rPr>
                        <a:t>Biyoteknoloji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15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17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32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01261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Tarımsal Yapılar ve Sulama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24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7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31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061091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Tarla Bitkileri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27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39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075287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Toprak Bilimi ve Bitki Besleme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32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6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38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4846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Zootekni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29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14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43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324341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TOPLAM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273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149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422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38599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6228926" y="1506088"/>
            <a:ext cx="5829300" cy="99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Helvetica Neue Light"/>
                <a:ea typeface="Times New Roman" panose="02020603050405020304" pitchFamily="18" charset="0"/>
                <a:cs typeface="Times New Roman" panose="02020603050405020304" pitchFamily="18" charset="0"/>
              </a:rPr>
              <a:t>2023-2024 EĞİTİM-ÖĞRETİM YILI </a:t>
            </a:r>
            <a:endParaRPr lang="tr-TR" sz="1400" dirty="0">
              <a:latin typeface="Helvetica Neue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400" b="1" dirty="0">
                <a:latin typeface="Helvetica Neue Light"/>
                <a:ea typeface="Times New Roman" panose="02020603050405020304" pitchFamily="18" charset="0"/>
                <a:cs typeface="Times New Roman" panose="02020603050405020304" pitchFamily="18" charset="0"/>
              </a:rPr>
              <a:t>ZİRAAT FAKÜLTESİ</a:t>
            </a:r>
            <a:endParaRPr lang="tr-TR" sz="1400" dirty="0">
              <a:latin typeface="Helvetica Neue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Helvetica Neue Light"/>
                <a:ea typeface="Times New Roman" panose="02020603050405020304" pitchFamily="18" charset="0"/>
                <a:cs typeface="Times New Roman" panose="02020603050405020304" pitchFamily="18" charset="0"/>
              </a:rPr>
              <a:t>BİRİM &amp; PROGRAM BAZLI </a:t>
            </a:r>
            <a:endParaRPr lang="tr-TR" sz="1400" dirty="0">
              <a:latin typeface="Helvetica Neue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Helvetica Neue Light"/>
                <a:ea typeface="Times New Roman" panose="02020603050405020304" pitchFamily="18" charset="0"/>
                <a:cs typeface="Times New Roman" panose="02020603050405020304" pitchFamily="18" charset="0"/>
              </a:rPr>
              <a:t>KAYITLI ÖĞRENCİ BİLGİLERİ</a:t>
            </a:r>
            <a:endParaRPr lang="tr-TR" sz="1400" dirty="0">
              <a:effectLst/>
              <a:latin typeface="Helvetica Neue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4344"/>
              </p:ext>
            </p:extLst>
          </p:nvPr>
        </p:nvGraphicFramePr>
        <p:xfrm>
          <a:off x="6195059" y="2580604"/>
          <a:ext cx="5829300" cy="41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1781">
                  <a:extLst>
                    <a:ext uri="{9D8B030D-6E8A-4147-A177-3AD203B41FA5}">
                      <a16:colId xmlns:a16="http://schemas.microsoft.com/office/drawing/2014/main" val="375554429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008235585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016231634"/>
                    </a:ext>
                  </a:extLst>
                </a:gridCol>
                <a:gridCol w="1108709">
                  <a:extLst>
                    <a:ext uri="{9D8B030D-6E8A-4147-A177-3AD203B41FA5}">
                      <a16:colId xmlns:a16="http://schemas.microsoft.com/office/drawing/2014/main" val="250168837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 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ERKEK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KIZ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TOPLAM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7982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Bahçe Bitkileri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117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70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187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79644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Bitki Koruma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104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69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173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802927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Gıda Mühendisliği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25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31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57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270297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Su Ürünleri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3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5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751733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Tarım Ekonomisi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127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75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202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286017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Tarım Makineleri ve Teknolojileri Mühendisliği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162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28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190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327320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Tarımsal </a:t>
                      </a:r>
                      <a:r>
                        <a:rPr lang="tr-TR" sz="1400" dirty="0" err="1">
                          <a:effectLst/>
                          <a:latin typeface="Helvetica Neue Light"/>
                        </a:rPr>
                        <a:t>Biyoteknoloji</a:t>
                      </a:r>
                      <a:r>
                        <a:rPr lang="tr-TR" sz="1400" dirty="0">
                          <a:effectLst/>
                          <a:latin typeface="Helvetica Neue Light"/>
                        </a:rPr>
                        <a:t> Lisans Tamamlama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5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-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5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694996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Tarımsal </a:t>
                      </a:r>
                      <a:r>
                        <a:rPr lang="tr-TR" sz="1400" dirty="0" err="1">
                          <a:effectLst/>
                          <a:latin typeface="Helvetica Neue Light"/>
                        </a:rPr>
                        <a:t>Biyoteknoloji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30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29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59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102018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Tarımsal Yapılar ve Sulama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48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60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10623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Tarla Bitkileri 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72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31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103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987784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Toprak Bilimi ve Bitki Besleme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69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21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90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451740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Ziraat Mühendisliği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-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1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13870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Zootekni Lisans Tamamlama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-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533263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Helvetica Neue Light"/>
                        </a:rPr>
                        <a:t>Zootekni </a:t>
                      </a:r>
                      <a:endParaRPr lang="tr-TR" sz="1400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E32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92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Helvetica Neue Light"/>
                        </a:rPr>
                        <a:t>38</a:t>
                      </a:r>
                      <a:endParaRPr lang="tr-TR" sz="1400" b="1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Helvetica Neue Light"/>
                        </a:rPr>
                        <a:t>130</a:t>
                      </a:r>
                      <a:endParaRPr lang="tr-TR" sz="1400" b="1" dirty="0"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315387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TOPLAM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855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404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1259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6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9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88" y="490954"/>
            <a:ext cx="9986065" cy="1130545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2022 Kontenjan, Yerleştirme ve Kayıt İstatistikleri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543412" cy="11305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C6E4ADF-BAE7-969D-1381-509607BB7341}"/>
              </a:ext>
            </a:extLst>
          </p:cNvPr>
          <p:cNvSpPr txBox="1"/>
          <p:nvPr/>
        </p:nvSpPr>
        <p:spPr>
          <a:xfrm>
            <a:off x="617250" y="6568263"/>
            <a:ext cx="3390683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tr-TR" sz="1000" dirty="0">
                <a:solidFill>
                  <a:srgbClr val="40404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Kaynak: </a:t>
            </a:r>
            <a:r>
              <a:rPr lang="tr-TR" sz="1000" i="1" dirty="0">
                <a:solidFill>
                  <a:srgbClr val="40404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https://yokatlas.yok.gov.tr/</a:t>
            </a:r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992C2977-73B5-A7AA-61B3-7EADE54B3D37}"/>
              </a:ext>
            </a:extLst>
          </p:cNvPr>
          <p:cNvGrpSpPr/>
          <p:nvPr/>
        </p:nvGrpSpPr>
        <p:grpSpPr>
          <a:xfrm>
            <a:off x="8310647" y="1650050"/>
            <a:ext cx="3750059" cy="546312"/>
            <a:chOff x="8247183" y="1560588"/>
            <a:chExt cx="3750059" cy="5463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79D543-1830-F8B1-CCE9-317D68D0B7CE}"/>
                </a:ext>
              </a:extLst>
            </p:cNvPr>
            <p:cNvSpPr/>
            <p:nvPr/>
          </p:nvSpPr>
          <p:spPr>
            <a:xfrm>
              <a:off x="8247183" y="1560588"/>
              <a:ext cx="3750059" cy="5463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4FEF711-DD80-61CD-DE17-D0276F8683E1}"/>
                </a:ext>
              </a:extLst>
            </p:cNvPr>
            <p:cNvSpPr txBox="1"/>
            <p:nvPr/>
          </p:nvSpPr>
          <p:spPr>
            <a:xfrm>
              <a:off x="8376024" y="1649078"/>
              <a:ext cx="3621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  <a:effectLst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Bitki Koruma Bölümü</a:t>
              </a:r>
              <a:endParaRPr lang="tr-TR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422AE59F-87E6-5021-3C81-C0018CCB83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7" t="27693" r="52691" b="38200"/>
          <a:stretch/>
        </p:blipFill>
        <p:spPr>
          <a:xfrm>
            <a:off x="6512083" y="2303933"/>
            <a:ext cx="5578767" cy="275491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528BA02-5261-D13C-9674-E6CB7D206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5" t="64879" r="64945" b="9468"/>
          <a:stretch/>
        </p:blipFill>
        <p:spPr>
          <a:xfrm>
            <a:off x="9641660" y="5208922"/>
            <a:ext cx="2277571" cy="1649078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id="{DEE889B8-3DA1-3FE5-7D9A-4D083E8333D8}"/>
              </a:ext>
            </a:extLst>
          </p:cNvPr>
          <p:cNvGrpSpPr/>
          <p:nvPr/>
        </p:nvGrpSpPr>
        <p:grpSpPr>
          <a:xfrm>
            <a:off x="2584186" y="1617803"/>
            <a:ext cx="3750059" cy="546312"/>
            <a:chOff x="679937" y="1528322"/>
            <a:chExt cx="3750059" cy="546312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EAAD46E6-BF4D-1E14-D667-1309EA1709DA}"/>
                </a:ext>
              </a:extLst>
            </p:cNvPr>
            <p:cNvSpPr/>
            <p:nvPr/>
          </p:nvSpPr>
          <p:spPr>
            <a:xfrm>
              <a:off x="679937" y="1528322"/>
              <a:ext cx="3750059" cy="5463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0" name="TextBox 250">
              <a:extLst>
                <a:ext uri="{FF2B5EF4-FFF2-40B4-BE49-F238E27FC236}">
                  <a16:creationId xmlns:a16="http://schemas.microsoft.com/office/drawing/2014/main" id="{C11052CD-B414-1F9D-D560-FD8764986CF0}"/>
                </a:ext>
              </a:extLst>
            </p:cNvPr>
            <p:cNvSpPr txBox="1"/>
            <p:nvPr/>
          </p:nvSpPr>
          <p:spPr>
            <a:xfrm>
              <a:off x="679937" y="1599723"/>
              <a:ext cx="3621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  <a:effectLst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Bahçe Bitkileri Bölümü</a:t>
              </a:r>
              <a:endParaRPr lang="tr-TR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id="{F51AB658-4E59-9DA8-9EA4-0B31CE444C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7" t="22247" r="52991" b="45329"/>
          <a:stretch/>
        </p:blipFill>
        <p:spPr>
          <a:xfrm>
            <a:off x="464234" y="2271667"/>
            <a:ext cx="5870011" cy="278717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545ED98-AEBE-477F-6084-E626695924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90" t="60261" r="65529" b="13829"/>
          <a:stretch/>
        </p:blipFill>
        <p:spPr>
          <a:xfrm>
            <a:off x="4234512" y="5058843"/>
            <a:ext cx="2277571" cy="17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88" y="490954"/>
            <a:ext cx="9986065" cy="1130545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2022 Kontenjan, Yerleştirme ve Kayıt İstatistikleri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543412" cy="11305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C6E4ADF-BAE7-969D-1381-509607BB7341}"/>
              </a:ext>
            </a:extLst>
          </p:cNvPr>
          <p:cNvSpPr txBox="1"/>
          <p:nvPr/>
        </p:nvSpPr>
        <p:spPr>
          <a:xfrm>
            <a:off x="521288" y="6601774"/>
            <a:ext cx="3390683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tr-TR" sz="1000" dirty="0">
                <a:solidFill>
                  <a:srgbClr val="40404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Kaynak: </a:t>
            </a:r>
            <a:r>
              <a:rPr lang="tr-TR" sz="1000" i="1" dirty="0">
                <a:solidFill>
                  <a:srgbClr val="40404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https://yokatlas.yok.gov.tr/</a:t>
            </a:r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992C2977-73B5-A7AA-61B3-7EADE54B3D37}"/>
              </a:ext>
            </a:extLst>
          </p:cNvPr>
          <p:cNvGrpSpPr/>
          <p:nvPr/>
        </p:nvGrpSpPr>
        <p:grpSpPr>
          <a:xfrm>
            <a:off x="8169172" y="1585387"/>
            <a:ext cx="3750059" cy="546312"/>
            <a:chOff x="8247183" y="1560588"/>
            <a:chExt cx="3750059" cy="5463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79D543-1830-F8B1-CCE9-317D68D0B7CE}"/>
                </a:ext>
              </a:extLst>
            </p:cNvPr>
            <p:cNvSpPr/>
            <p:nvPr/>
          </p:nvSpPr>
          <p:spPr>
            <a:xfrm>
              <a:off x="8247183" y="1560588"/>
              <a:ext cx="3750059" cy="5463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4FEF711-DD80-61CD-DE17-D0276F8683E1}"/>
                </a:ext>
              </a:extLst>
            </p:cNvPr>
            <p:cNvSpPr txBox="1"/>
            <p:nvPr/>
          </p:nvSpPr>
          <p:spPr>
            <a:xfrm>
              <a:off x="8376024" y="1649078"/>
              <a:ext cx="3621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  <a:effectLst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Tarım Ekonomisi Bölümü</a:t>
              </a:r>
              <a:endParaRPr lang="tr-TR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DEE889B8-3DA1-3FE5-7D9A-4D083E8333D8}"/>
              </a:ext>
            </a:extLst>
          </p:cNvPr>
          <p:cNvGrpSpPr/>
          <p:nvPr/>
        </p:nvGrpSpPr>
        <p:grpSpPr>
          <a:xfrm>
            <a:off x="2479663" y="1585387"/>
            <a:ext cx="3750059" cy="546312"/>
            <a:chOff x="679937" y="1528322"/>
            <a:chExt cx="3750059" cy="546312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EAAD46E6-BF4D-1E14-D667-1309EA1709DA}"/>
                </a:ext>
              </a:extLst>
            </p:cNvPr>
            <p:cNvSpPr/>
            <p:nvPr/>
          </p:nvSpPr>
          <p:spPr>
            <a:xfrm>
              <a:off x="679937" y="1528322"/>
              <a:ext cx="3750059" cy="5463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0" name="TextBox 250">
              <a:extLst>
                <a:ext uri="{FF2B5EF4-FFF2-40B4-BE49-F238E27FC236}">
                  <a16:creationId xmlns:a16="http://schemas.microsoft.com/office/drawing/2014/main" id="{C11052CD-B414-1F9D-D560-FD8764986CF0}"/>
                </a:ext>
              </a:extLst>
            </p:cNvPr>
            <p:cNvSpPr txBox="1"/>
            <p:nvPr/>
          </p:nvSpPr>
          <p:spPr>
            <a:xfrm>
              <a:off x="679937" y="1599723"/>
              <a:ext cx="3621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  <a:effectLst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Gıda Mühendisliği Bölümü</a:t>
              </a:r>
              <a:endParaRPr lang="tr-TR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7FFB5B39-0956-48AD-92FD-31D091085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3" t="21967" r="52132" b="43843"/>
          <a:stretch/>
        </p:blipFill>
        <p:spPr>
          <a:xfrm>
            <a:off x="521288" y="2238368"/>
            <a:ext cx="5834679" cy="285642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2EEAE5A-5719-7AFF-B2D3-85237A4D8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33" t="61031" r="60192" b="17420"/>
          <a:stretch/>
        </p:blipFill>
        <p:spPr>
          <a:xfrm>
            <a:off x="3257922" y="5296678"/>
            <a:ext cx="2971800" cy="1477108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79CA996-24CE-823F-1994-81DAD0A527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76" t="21067" r="53269" b="43843"/>
          <a:stretch/>
        </p:blipFill>
        <p:spPr>
          <a:xfrm>
            <a:off x="6334895" y="2220189"/>
            <a:ext cx="5573843" cy="28746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DB500D21-597C-D485-8724-A3C185F99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31" t="59889" r="65817" b="16907"/>
          <a:stretch/>
        </p:blipFill>
        <p:spPr>
          <a:xfrm>
            <a:off x="9791492" y="5183285"/>
            <a:ext cx="2127739" cy="15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88" y="490954"/>
            <a:ext cx="9986065" cy="1130545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2022 Kontenjan, Yerleştirme ve Kayıt İstatistikleri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543412" cy="11305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C6E4ADF-BAE7-969D-1381-509607BB7341}"/>
              </a:ext>
            </a:extLst>
          </p:cNvPr>
          <p:cNvSpPr txBox="1"/>
          <p:nvPr/>
        </p:nvSpPr>
        <p:spPr>
          <a:xfrm>
            <a:off x="573370" y="6528063"/>
            <a:ext cx="3390683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tr-TR" sz="1000" dirty="0">
                <a:solidFill>
                  <a:srgbClr val="40404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Kaynak: </a:t>
            </a:r>
            <a:r>
              <a:rPr lang="tr-TR" sz="1000" i="1" dirty="0">
                <a:solidFill>
                  <a:srgbClr val="40404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https://yokatlas.yok.gov.tr/</a:t>
            </a:r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992C2977-73B5-A7AA-61B3-7EADE54B3D37}"/>
              </a:ext>
            </a:extLst>
          </p:cNvPr>
          <p:cNvGrpSpPr/>
          <p:nvPr/>
        </p:nvGrpSpPr>
        <p:grpSpPr>
          <a:xfrm>
            <a:off x="8220086" y="1650952"/>
            <a:ext cx="3750059" cy="546312"/>
            <a:chOff x="8247183" y="1560588"/>
            <a:chExt cx="3750059" cy="5463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79D543-1830-F8B1-CCE9-317D68D0B7CE}"/>
                </a:ext>
              </a:extLst>
            </p:cNvPr>
            <p:cNvSpPr/>
            <p:nvPr/>
          </p:nvSpPr>
          <p:spPr>
            <a:xfrm>
              <a:off x="8247183" y="1560588"/>
              <a:ext cx="3750059" cy="5463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4FEF711-DD80-61CD-DE17-D0276F8683E1}"/>
                </a:ext>
              </a:extLst>
            </p:cNvPr>
            <p:cNvSpPr txBox="1"/>
            <p:nvPr/>
          </p:nvSpPr>
          <p:spPr>
            <a:xfrm>
              <a:off x="8376024" y="1649078"/>
              <a:ext cx="3621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  <a:effectLst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Tarımsal Biyoteknoloji Bölümü</a:t>
              </a:r>
              <a:endParaRPr lang="tr-TR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DEE889B8-3DA1-3FE5-7D9A-4D083E8333D8}"/>
              </a:ext>
            </a:extLst>
          </p:cNvPr>
          <p:cNvGrpSpPr/>
          <p:nvPr/>
        </p:nvGrpSpPr>
        <p:grpSpPr>
          <a:xfrm>
            <a:off x="443117" y="1409608"/>
            <a:ext cx="5837520" cy="759084"/>
            <a:chOff x="678111" y="1528322"/>
            <a:chExt cx="3751885" cy="550397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EAAD46E6-BF4D-1E14-D667-1309EA1709DA}"/>
                </a:ext>
              </a:extLst>
            </p:cNvPr>
            <p:cNvSpPr/>
            <p:nvPr/>
          </p:nvSpPr>
          <p:spPr>
            <a:xfrm>
              <a:off x="679937" y="1528322"/>
              <a:ext cx="3750059" cy="5463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0" name="TextBox 250">
              <a:extLst>
                <a:ext uri="{FF2B5EF4-FFF2-40B4-BE49-F238E27FC236}">
                  <a16:creationId xmlns:a16="http://schemas.microsoft.com/office/drawing/2014/main" id="{C11052CD-B414-1F9D-D560-FD8764986CF0}"/>
                </a:ext>
              </a:extLst>
            </p:cNvPr>
            <p:cNvSpPr txBox="1"/>
            <p:nvPr/>
          </p:nvSpPr>
          <p:spPr>
            <a:xfrm>
              <a:off x="678111" y="1610077"/>
              <a:ext cx="3621218" cy="46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  <a:effectLst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Tarım Makineleri ve Teknolojileri Mühendisliği Bölümü</a:t>
              </a:r>
              <a:endParaRPr lang="tr-TR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5447BF54-D581-2480-5401-CDB00A8E4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6" t="20961" r="52143" b="43586"/>
          <a:stretch/>
        </p:blipFill>
        <p:spPr>
          <a:xfrm>
            <a:off x="624284" y="2285754"/>
            <a:ext cx="5751032" cy="291088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64A91FD-55AE-3F55-EE8E-F906E4093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6" t="60660" r="65962" b="16137"/>
          <a:stretch/>
        </p:blipFill>
        <p:spPr>
          <a:xfrm>
            <a:off x="4101984" y="5241243"/>
            <a:ext cx="2127739" cy="1590502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918EB6F1-6351-DBDE-FCB4-D660837B19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8" t="25068" r="52143" b="38969"/>
          <a:stretch/>
        </p:blipFill>
        <p:spPr>
          <a:xfrm>
            <a:off x="6375316" y="2285754"/>
            <a:ext cx="5707068" cy="290970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E705F701-C32F-35E3-2050-F325814B46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93" t="65649" r="66355" b="11148"/>
          <a:stretch/>
        </p:blipFill>
        <p:spPr>
          <a:xfrm>
            <a:off x="9791492" y="5267498"/>
            <a:ext cx="2127739" cy="15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2B8A9A8F-C04E-A32C-9A16-51AA5E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88" y="490954"/>
            <a:ext cx="9986065" cy="1130545"/>
          </a:xfrm>
        </p:spPr>
        <p:txBody>
          <a:bodyPr/>
          <a:lstStyle/>
          <a:p>
            <a:pPr marL="711200" algn="l"/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2022 Kontenjan, Yerleştirme ve Kayıt İstatistikleri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D9A7C-278D-EE20-4608-19A524FE24ED}"/>
              </a:ext>
            </a:extLst>
          </p:cNvPr>
          <p:cNvSpPr/>
          <p:nvPr/>
        </p:nvSpPr>
        <p:spPr>
          <a:xfrm>
            <a:off x="999521" y="490954"/>
            <a:ext cx="543412" cy="11305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C6E4ADF-BAE7-969D-1381-509607BB7341}"/>
              </a:ext>
            </a:extLst>
          </p:cNvPr>
          <p:cNvSpPr txBox="1"/>
          <p:nvPr/>
        </p:nvSpPr>
        <p:spPr>
          <a:xfrm>
            <a:off x="635489" y="6547247"/>
            <a:ext cx="3390683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tr-TR" sz="1000" dirty="0">
                <a:solidFill>
                  <a:srgbClr val="40404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Kaynak: </a:t>
            </a:r>
            <a:r>
              <a:rPr lang="tr-TR" sz="1000" i="1" dirty="0">
                <a:solidFill>
                  <a:srgbClr val="40404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https://yokatlas.yok.gov.tr/</a:t>
            </a:r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992C2977-73B5-A7AA-61B3-7EADE54B3D37}"/>
              </a:ext>
            </a:extLst>
          </p:cNvPr>
          <p:cNvGrpSpPr/>
          <p:nvPr/>
        </p:nvGrpSpPr>
        <p:grpSpPr>
          <a:xfrm>
            <a:off x="8315710" y="1571339"/>
            <a:ext cx="3750059" cy="546312"/>
            <a:chOff x="8247183" y="1560588"/>
            <a:chExt cx="3750059" cy="5463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79D543-1830-F8B1-CCE9-317D68D0B7CE}"/>
                </a:ext>
              </a:extLst>
            </p:cNvPr>
            <p:cNvSpPr/>
            <p:nvPr/>
          </p:nvSpPr>
          <p:spPr>
            <a:xfrm>
              <a:off x="8247183" y="1560588"/>
              <a:ext cx="3750059" cy="5463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4FEF711-DD80-61CD-DE17-D0276F8683E1}"/>
                </a:ext>
              </a:extLst>
            </p:cNvPr>
            <p:cNvSpPr txBox="1"/>
            <p:nvPr/>
          </p:nvSpPr>
          <p:spPr>
            <a:xfrm>
              <a:off x="8376024" y="1649078"/>
              <a:ext cx="3621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  <a:effectLst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Tarla Bitkileri Bölümü</a:t>
              </a:r>
              <a:endParaRPr lang="tr-TR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DEE889B8-3DA1-3FE5-7D9A-4D083E8333D8}"/>
              </a:ext>
            </a:extLst>
          </p:cNvPr>
          <p:cNvGrpSpPr/>
          <p:nvPr/>
        </p:nvGrpSpPr>
        <p:grpSpPr>
          <a:xfrm>
            <a:off x="1977606" y="1532085"/>
            <a:ext cx="4405556" cy="546312"/>
            <a:chOff x="679937" y="1528322"/>
            <a:chExt cx="3750059" cy="546312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EAAD46E6-BF4D-1E14-D667-1309EA1709DA}"/>
                </a:ext>
              </a:extLst>
            </p:cNvPr>
            <p:cNvSpPr/>
            <p:nvPr/>
          </p:nvSpPr>
          <p:spPr>
            <a:xfrm>
              <a:off x="679937" y="1528322"/>
              <a:ext cx="3750059" cy="5463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0" name="TextBox 250">
              <a:extLst>
                <a:ext uri="{FF2B5EF4-FFF2-40B4-BE49-F238E27FC236}">
                  <a16:creationId xmlns:a16="http://schemas.microsoft.com/office/drawing/2014/main" id="{C11052CD-B414-1F9D-D560-FD8764986CF0}"/>
                </a:ext>
              </a:extLst>
            </p:cNvPr>
            <p:cNvSpPr txBox="1"/>
            <p:nvPr/>
          </p:nvSpPr>
          <p:spPr>
            <a:xfrm>
              <a:off x="679937" y="1599723"/>
              <a:ext cx="3621218" cy="26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  <a:effectLst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Tarımsal Yapılar ve Sulama Bölümü</a:t>
              </a:r>
              <a:endParaRPr lang="tr-TR" b="1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FC2D9E5C-5B3F-3FA9-F00B-CFE8A7F3E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8" t="21395" r="51874" b="43586"/>
          <a:stretch/>
        </p:blipFill>
        <p:spPr>
          <a:xfrm>
            <a:off x="563472" y="2187173"/>
            <a:ext cx="5977808" cy="294763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912FB1A-6695-4F99-6D7D-A6D101E84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2" t="59889" r="65961" b="16907"/>
          <a:stretch/>
        </p:blipFill>
        <p:spPr>
          <a:xfrm>
            <a:off x="4126470" y="5267498"/>
            <a:ext cx="2110154" cy="159050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90CAAEC-6730-687E-57D1-43FB7A086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76" t="21395" r="52260" b="43586"/>
          <a:stretch/>
        </p:blipFill>
        <p:spPr>
          <a:xfrm>
            <a:off x="6541280" y="2187173"/>
            <a:ext cx="5650720" cy="2833473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ED708AA-0D66-BCCB-815F-23E9CF29FB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38" t="59633" r="66154" b="17164"/>
          <a:stretch/>
        </p:blipFill>
        <p:spPr>
          <a:xfrm>
            <a:off x="9809077" y="5247190"/>
            <a:ext cx="2110154" cy="15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46041</TotalTime>
  <Words>758</Words>
  <Application>Microsoft Office PowerPoint</Application>
  <PresentationFormat>Geniş ekran</PresentationFormat>
  <Paragraphs>277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6" baseType="lpstr">
      <vt:lpstr>Arial</vt:lpstr>
      <vt:lpstr>Avenir Next</vt:lpstr>
      <vt:lpstr>Calibri</vt:lpstr>
      <vt:lpstr>Calibri Light</vt:lpstr>
      <vt:lpstr>Century Gothic</vt:lpstr>
      <vt:lpstr>Helvetica</vt:lpstr>
      <vt:lpstr>Helvetica Neue</vt:lpstr>
      <vt:lpstr>Helvetica Neue Light</vt:lpstr>
      <vt:lpstr>Helvetica Neue Medium</vt:lpstr>
      <vt:lpstr>Times New Roman</vt:lpstr>
      <vt:lpstr>Wingdings</vt:lpstr>
      <vt:lpstr>Office Theme</vt:lpstr>
      <vt:lpstr>Fakülte Tanıtımı</vt:lpstr>
      <vt:lpstr>Fakülte Yönetimi</vt:lpstr>
      <vt:lpstr>Genel Bilgiler </vt:lpstr>
      <vt:lpstr>Program Tanıtımı</vt:lpstr>
      <vt:lpstr>2023-2024 Kontenjan, Yerleştirme ve Kayıt İstatistikleri</vt:lpstr>
      <vt:lpstr>2022 Kontenjan, Yerleştirme ve Kayıt İstatistikleri</vt:lpstr>
      <vt:lpstr>2022 Kontenjan, Yerleştirme ve Kayıt İstatistikleri</vt:lpstr>
      <vt:lpstr>2022 Kontenjan, Yerleştirme ve Kayıt İstatistikleri</vt:lpstr>
      <vt:lpstr>2022 Kontenjan, Yerleştirme ve Kayıt İstatistikleri</vt:lpstr>
      <vt:lpstr>2022 Kontenjan, Yerleştirme ve Kayıt İstatistikleri</vt:lpstr>
      <vt:lpstr>Laboratuvar Sayısı</vt:lpstr>
      <vt:lpstr>Kütüphane </vt:lpstr>
      <vt:lpstr>Fakülte Web Sayfası</vt:lpstr>
      <vt:lpstr>Kulüpler ve Etkinlikler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Olcme ve Degerlendirme</dc:title>
  <dc:creator>Microsoft Office User</dc:creator>
  <cp:lastModifiedBy>user</cp:lastModifiedBy>
  <cp:revision>595</cp:revision>
  <cp:lastPrinted>2022-09-28T12:39:53Z</cp:lastPrinted>
  <dcterms:created xsi:type="dcterms:W3CDTF">2019-02-28T10:19:38Z</dcterms:created>
  <dcterms:modified xsi:type="dcterms:W3CDTF">2023-10-02T16:22:23Z</dcterms:modified>
</cp:coreProperties>
</file>