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5E4C8-81F3-4DA7-8D69-0A215CC5300D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FE95E-CB69-4D7A-B027-6A74CB6CF2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00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1" noProof="0" dirty="0">
                <a:solidFill>
                  <a:schemeClr val="tx1"/>
                </a:solidFill>
                <a:latin typeface="+mn-lt"/>
              </a:rPr>
              <a:t>Sunucu: Bölüm/Anabilim Dalı Başkanı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CF8B0-938A-B940-827E-E11CB1E17B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7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1" noProof="0" dirty="0">
                <a:solidFill>
                  <a:schemeClr val="tx1"/>
                </a:solidFill>
                <a:latin typeface="+mn-lt"/>
              </a:rPr>
              <a:t>Sunucu: Bölüm/Anabilim Dalı Başkanı</a:t>
            </a: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CF8B0-938A-B940-827E-E11CB1E17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1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48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53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5384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7C2D9-FD70-8E4D-BD31-F98435A7991B}"/>
              </a:ext>
            </a:extLst>
          </p:cNvPr>
          <p:cNvSpPr/>
          <p:nvPr userDrawn="1"/>
        </p:nvSpPr>
        <p:spPr>
          <a:xfrm>
            <a:off x="-139032" y="32033"/>
            <a:ext cx="568690" cy="6908593"/>
          </a:xfrm>
          <a:prstGeom prst="rect">
            <a:avLst/>
          </a:prstGeom>
          <a:solidFill>
            <a:srgbClr val="201D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9E1F27-B4A2-B24B-B705-69B990026FB6}"/>
              </a:ext>
            </a:extLst>
          </p:cNvPr>
          <p:cNvSpPr/>
          <p:nvPr userDrawn="1"/>
        </p:nvSpPr>
        <p:spPr>
          <a:xfrm>
            <a:off x="-69516" y="-21388"/>
            <a:ext cx="12331032" cy="512342"/>
          </a:xfrm>
          <a:prstGeom prst="rect">
            <a:avLst/>
          </a:prstGeom>
          <a:solidFill>
            <a:srgbClr val="201D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389" y="490954"/>
            <a:ext cx="10244210" cy="1130545"/>
          </a:xfrm>
        </p:spPr>
        <p:txBody>
          <a:bodyPr>
            <a:noAutofit/>
          </a:bodyPr>
          <a:lstStyle>
            <a:lvl1pPr algn="ctr">
              <a:defRPr sz="2800" b="1" i="0" cap="none" spc="0">
                <a:solidFill>
                  <a:srgbClr val="404041"/>
                </a:solidFill>
                <a:latin typeface="Century Gothic" panose="020B0502020202020204" pitchFamily="34" charset="0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741335" y="472141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033388" y="1674921"/>
            <a:ext cx="10244211" cy="5020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609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Tx/>
              <a:buNone/>
              <a:tabLst/>
              <a:defRPr sz="2400">
                <a:solidFill>
                  <a:srgbClr val="404041"/>
                </a:solidFill>
                <a:latin typeface="Century Gothic" panose="020B0502020202020204" pitchFamily="34" charset="0"/>
                <a:cs typeface="Arial"/>
              </a:defRPr>
            </a:lvl1pPr>
            <a:lvl2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marL="457178" marR="0" lvl="0" indent="-457178" algn="l" defTabSz="6095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8D911-37FD-2849-9B02-026FA857C0EF}"/>
              </a:ext>
            </a:extLst>
          </p:cNvPr>
          <p:cNvSpPr txBox="1"/>
          <p:nvPr userDrawn="1"/>
        </p:nvSpPr>
        <p:spPr>
          <a:xfrm>
            <a:off x="11228681" y="993423"/>
            <a:ext cx="0" cy="0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/>
          <a:p>
            <a:pPr algn="l"/>
            <a:endParaRPr lang="en-US" sz="1067" b="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Resim 5">
            <a:extLst>
              <a:ext uri="{FF2B5EF4-FFF2-40B4-BE49-F238E27FC236}">
                <a16:creationId xmlns:a16="http://schemas.microsoft.com/office/drawing/2014/main" id="{D5F3628E-A447-F845-AA2B-5DC25C62F3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8427" t="33791" r="38341" b="33516"/>
          <a:stretch/>
        </p:blipFill>
        <p:spPr>
          <a:xfrm>
            <a:off x="-43526" y="31051"/>
            <a:ext cx="969257" cy="96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1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97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30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68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73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33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41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68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9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B614-90FD-4198-945C-63A7A210DA6E}" type="datetimeFigureOut">
              <a:rPr lang="tr-TR" smtClean="0"/>
              <a:t>2.10.2023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CE49-55D0-4221-95F4-D9E132924A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95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96E1447-C589-FB53-2590-192B70681916}"/>
              </a:ext>
            </a:extLst>
          </p:cNvPr>
          <p:cNvSpPr/>
          <p:nvPr/>
        </p:nvSpPr>
        <p:spPr>
          <a:xfrm>
            <a:off x="6447451" y="1621498"/>
            <a:ext cx="4904520" cy="426429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2B8A9A8F-C04E-A32C-9A16-51AA5E31F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388" y="490954"/>
            <a:ext cx="9986065" cy="1130545"/>
          </a:xfrm>
        </p:spPr>
        <p:txBody>
          <a:bodyPr/>
          <a:lstStyle/>
          <a:p>
            <a:pPr marL="711200" algn="l"/>
            <a:r>
              <a:rPr lang="tr-TR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Soru-Cevap Bölümü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3D9A7C-278D-EE20-4608-19A524FE24ED}"/>
              </a:ext>
            </a:extLst>
          </p:cNvPr>
          <p:cNvSpPr/>
          <p:nvPr/>
        </p:nvSpPr>
        <p:spPr>
          <a:xfrm>
            <a:off x="999521" y="490954"/>
            <a:ext cx="543412" cy="11305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806C22-0EFA-2B66-16B7-C4AEDBB9F3DD}"/>
              </a:ext>
            </a:extLst>
          </p:cNvPr>
          <p:cNvSpPr/>
          <p:nvPr/>
        </p:nvSpPr>
        <p:spPr>
          <a:xfrm>
            <a:off x="1542932" y="1621499"/>
            <a:ext cx="4904519" cy="426429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E5B726-F032-A504-E846-2F1229AAEF21}"/>
              </a:ext>
            </a:extLst>
          </p:cNvPr>
          <p:cNvSpPr txBox="1"/>
          <p:nvPr/>
        </p:nvSpPr>
        <p:spPr>
          <a:xfrm>
            <a:off x="7233267" y="2956667"/>
            <a:ext cx="3415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noProof="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Lütfen soru ve önerilerinizi bizimle paylaşınız.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467DB5-AEBC-7A89-9FB9-1745927F29F2}"/>
              </a:ext>
            </a:extLst>
          </p:cNvPr>
          <p:cNvSpPr txBox="1"/>
          <p:nvPr/>
        </p:nvSpPr>
        <p:spPr>
          <a:xfrm>
            <a:off x="2429330" y="2956667"/>
            <a:ext cx="37633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noProof="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Programımıza katıldığınız için teşekkür ederiz.</a:t>
            </a:r>
          </a:p>
        </p:txBody>
      </p:sp>
    </p:spTree>
    <p:extLst>
      <p:ext uri="{BB962C8B-B14F-4D97-AF65-F5344CB8AC3E}">
        <p14:creationId xmlns:p14="http://schemas.microsoft.com/office/powerpoint/2010/main" val="284412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>
            <a:extLst>
              <a:ext uri="{FF2B5EF4-FFF2-40B4-BE49-F238E27FC236}">
                <a16:creationId xmlns:a16="http://schemas.microsoft.com/office/drawing/2014/main" id="{2B8A9A8F-C04E-A32C-9A16-51AA5E31F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388" y="490954"/>
            <a:ext cx="9986065" cy="1130545"/>
          </a:xfrm>
        </p:spPr>
        <p:txBody>
          <a:bodyPr/>
          <a:lstStyle/>
          <a:p>
            <a:pPr marL="711200" algn="l"/>
            <a:r>
              <a:rPr lang="tr-TR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Geri Bildirim Anketi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3D9A7C-278D-EE20-4608-19A524FE24ED}"/>
              </a:ext>
            </a:extLst>
          </p:cNvPr>
          <p:cNvSpPr/>
          <p:nvPr/>
        </p:nvSpPr>
        <p:spPr>
          <a:xfrm>
            <a:off x="999521" y="490954"/>
            <a:ext cx="543412" cy="113054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806C22-0EFA-2B66-16B7-C4AEDBB9F3DD}"/>
              </a:ext>
            </a:extLst>
          </p:cNvPr>
          <p:cNvSpPr/>
          <p:nvPr/>
        </p:nvSpPr>
        <p:spPr>
          <a:xfrm>
            <a:off x="1542932" y="1621499"/>
            <a:ext cx="4904519" cy="426429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E5B726-F032-A504-E846-2F1229AAEF21}"/>
              </a:ext>
            </a:extLst>
          </p:cNvPr>
          <p:cNvSpPr txBox="1"/>
          <p:nvPr/>
        </p:nvSpPr>
        <p:spPr>
          <a:xfrm>
            <a:off x="7233267" y="2956667"/>
            <a:ext cx="3415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noProof="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Lütfen soru ve önerilerinizi bizimle paylaşınız.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467DB5-AEBC-7A89-9FB9-1745927F29F2}"/>
              </a:ext>
            </a:extLst>
          </p:cNvPr>
          <p:cNvSpPr txBox="1"/>
          <p:nvPr/>
        </p:nvSpPr>
        <p:spPr>
          <a:xfrm>
            <a:off x="2008413" y="2178902"/>
            <a:ext cx="3763349" cy="334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913" defTabSz="914377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tr-TR" sz="280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Lütfen ekranda yer alan QR kodunu telefonunuzun kamerası yardımıyla okutunuz ve kısa anketimizi tamamlayınız.</a:t>
            </a:r>
          </a:p>
          <a:p>
            <a:pPr marL="61913" defTabSz="914377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Teşekkürler!</a:t>
            </a: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BE796A77-C19E-0BF7-074C-9CFAECEF1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993" y="1565793"/>
            <a:ext cx="333246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0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Geniş ekran</PresentationFormat>
  <Paragraphs>11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Helvetica Neue</vt:lpstr>
      <vt:lpstr>Helvetica Neue Medium</vt:lpstr>
      <vt:lpstr>Office Teması</vt:lpstr>
      <vt:lpstr>Soru-Cevap Bölümü </vt:lpstr>
      <vt:lpstr>Geri Bildirim Anketi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Soru-Cevap Bölümü </dc:title>
  <dc:creator>USER</dc:creator>
  <cp:lastModifiedBy>USER</cp:lastModifiedBy>
  <cp:revision>1</cp:revision>
  <dcterms:created xsi:type="dcterms:W3CDTF">2023-10-02T12:44:32Z</dcterms:created>
  <dcterms:modified xsi:type="dcterms:W3CDTF">2023-10-02T12:44:39Z</dcterms:modified>
</cp:coreProperties>
</file>