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comments/comment1.xml" ContentType="application/vnd.openxmlformats-officedocument.presentationml.comments+xml"/>
  <Override PartName="/ppt/notesSlides/notesSlide1.xml" ContentType="application/vnd.openxmlformats-officedocument.presentationml.notesSlide+xml"/>
  <Override PartName="/ppt/ink/ink7.xml" ContentType="application/inkml+xml"/>
  <Override PartName="/ppt/notesSlides/notesSlide2.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15" r:id="rId1"/>
  </p:sldMasterIdLst>
  <p:notesMasterIdLst>
    <p:notesMasterId r:id="rId57"/>
  </p:notesMasterIdLst>
  <p:handoutMasterIdLst>
    <p:handoutMasterId r:id="rId58"/>
  </p:handoutMasterIdLst>
  <p:sldIdLst>
    <p:sldId id="256" r:id="rId2"/>
    <p:sldId id="288" r:id="rId3"/>
    <p:sldId id="257" r:id="rId4"/>
    <p:sldId id="260" r:id="rId5"/>
    <p:sldId id="286" r:id="rId6"/>
    <p:sldId id="259" r:id="rId7"/>
    <p:sldId id="261" r:id="rId8"/>
    <p:sldId id="262" r:id="rId9"/>
    <p:sldId id="268" r:id="rId10"/>
    <p:sldId id="263" r:id="rId11"/>
    <p:sldId id="264" r:id="rId12"/>
    <p:sldId id="278" r:id="rId13"/>
    <p:sldId id="279" r:id="rId14"/>
    <p:sldId id="269" r:id="rId15"/>
    <p:sldId id="281" r:id="rId16"/>
    <p:sldId id="265" r:id="rId17"/>
    <p:sldId id="266" r:id="rId18"/>
    <p:sldId id="267" r:id="rId19"/>
    <p:sldId id="289" r:id="rId20"/>
    <p:sldId id="272" r:id="rId21"/>
    <p:sldId id="284" r:id="rId22"/>
    <p:sldId id="274" r:id="rId23"/>
    <p:sldId id="290" r:id="rId24"/>
    <p:sldId id="285" r:id="rId25"/>
    <p:sldId id="283" r:id="rId26"/>
    <p:sldId id="294" r:id="rId27"/>
    <p:sldId id="291" r:id="rId28"/>
    <p:sldId id="292" r:id="rId29"/>
    <p:sldId id="270" r:id="rId30"/>
    <p:sldId id="273" r:id="rId31"/>
    <p:sldId id="277" r:id="rId32"/>
    <p:sldId id="275" r:id="rId33"/>
    <p:sldId id="282" r:id="rId34"/>
    <p:sldId id="312" r:id="rId35"/>
    <p:sldId id="271" r:id="rId36"/>
    <p:sldId id="276" r:id="rId37"/>
    <p:sldId id="293" r:id="rId38"/>
    <p:sldId id="295" r:id="rId39"/>
    <p:sldId id="299" r:id="rId40"/>
    <p:sldId id="300" r:id="rId41"/>
    <p:sldId id="301" r:id="rId42"/>
    <p:sldId id="298" r:id="rId43"/>
    <p:sldId id="297" r:id="rId44"/>
    <p:sldId id="296" r:id="rId45"/>
    <p:sldId id="307" r:id="rId46"/>
    <p:sldId id="310" r:id="rId47"/>
    <p:sldId id="309" r:id="rId48"/>
    <p:sldId id="308" r:id="rId49"/>
    <p:sldId id="306" r:id="rId50"/>
    <p:sldId id="304" r:id="rId51"/>
    <p:sldId id="305" r:id="rId52"/>
    <p:sldId id="302" r:id="rId53"/>
    <p:sldId id="311" r:id="rId54"/>
    <p:sldId id="303" r:id="rId55"/>
    <p:sldId id="287" r:id="rId56"/>
  </p:sldIdLst>
  <p:sldSz cx="12192000" cy="6858000"/>
  <p:notesSz cx="6858000" cy="9947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ha guray" initials="tg" lastIdx="1" clrIdx="0">
    <p:extLst>
      <p:ext uri="{19B8F6BF-5375-455C-9EA6-DF929625EA0E}">
        <p15:presenceInfo xmlns:p15="http://schemas.microsoft.com/office/powerpoint/2012/main" userId="3a5484caf08f931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116" d="100"/>
          <a:sy n="116" d="100"/>
        </p:scale>
        <p:origin x="21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0-29T21:25:05.576" idx="1">
    <p:pos x="7680" y="-13"/>
    <p:text/>
    <p:extLst>
      <p:ext uri="{C676402C-5697-4E1C-873F-D02D1690AC5C}">
        <p15:threadingInfo xmlns:p15="http://schemas.microsoft.com/office/powerpoint/2012/main" timeZoneBias="-1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2"/>
            <a:ext cx="2971800" cy="499091"/>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2"/>
            <a:ext cx="2971800" cy="499091"/>
          </a:xfrm>
          <a:prstGeom prst="rect">
            <a:avLst/>
          </a:prstGeom>
        </p:spPr>
        <p:txBody>
          <a:bodyPr vert="horz" lIns="91440" tIns="45720" rIns="91440" bIns="45720" rtlCol="0"/>
          <a:lstStyle>
            <a:lvl1pPr algn="r">
              <a:defRPr sz="1200"/>
            </a:lvl1pPr>
          </a:lstStyle>
          <a:p>
            <a:fld id="{6CF657B8-208F-45F9-AB1E-672F9B903853}" type="datetimeFigureOut">
              <a:rPr lang="tr-TR" smtClean="0"/>
              <a:t>27.12.2018</a:t>
            </a:fld>
            <a:endParaRPr lang="tr-TR"/>
          </a:p>
        </p:txBody>
      </p:sp>
      <p:sp>
        <p:nvSpPr>
          <p:cNvPr id="4" name="Altbilgi Yer Tutucusu 3"/>
          <p:cNvSpPr>
            <a:spLocks noGrp="1"/>
          </p:cNvSpPr>
          <p:nvPr>
            <p:ph type="ftr" sz="quarter" idx="2"/>
          </p:nvPr>
        </p:nvSpPr>
        <p:spPr>
          <a:xfrm>
            <a:off x="0" y="9448185"/>
            <a:ext cx="2971800" cy="49909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9448185"/>
            <a:ext cx="2971800" cy="499090"/>
          </a:xfrm>
          <a:prstGeom prst="rect">
            <a:avLst/>
          </a:prstGeom>
        </p:spPr>
        <p:txBody>
          <a:bodyPr vert="horz" lIns="91440" tIns="45720" rIns="91440" bIns="45720" rtlCol="0" anchor="b"/>
          <a:lstStyle>
            <a:lvl1pPr algn="r">
              <a:defRPr sz="1200"/>
            </a:lvl1pPr>
          </a:lstStyle>
          <a:p>
            <a:fld id="{4D154454-0D3F-4E43-8AAA-9E8D98369FA2}" type="slidenum">
              <a:rPr lang="tr-TR" smtClean="0"/>
              <a:t>‹#›</a:t>
            </a:fld>
            <a:endParaRPr lang="tr-TR"/>
          </a:p>
        </p:txBody>
      </p:sp>
    </p:spTree>
    <p:extLst>
      <p:ext uri="{BB962C8B-B14F-4D97-AF65-F5344CB8AC3E}">
        <p14:creationId xmlns:p14="http://schemas.microsoft.com/office/powerpoint/2010/main" val="157151916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0.26178" units="1/cm"/>
          <inkml:channelProperty channel="Y" name="resolution" value="50.23256" units="1/cm"/>
          <inkml:channelProperty channel="T" name="resolution" value="1" units="1/dev"/>
        </inkml:channelProperties>
      </inkml:inkSource>
      <inkml:timestamp xml:id="ts0" timeString="2018-11-26T08:14:55.985"/>
    </inkml:context>
    <inkml:brush xml:id="br0">
      <inkml:brushProperty name="width" value="0.175" units="cm"/>
      <inkml:brushProperty name="height" value="0.35" units="cm"/>
      <inkml:brushProperty name="color" value="#0070C0"/>
      <inkml:brushProperty name="tip" value="rectangle"/>
      <inkml:brushProperty name="rasterOp" value="maskPen"/>
      <inkml:brushProperty name="fitToCurve" value="1"/>
    </inkml:brush>
  </inkml:definitions>
  <inkml:trace contextRef="#ctx0" brushRef="#br0">0 64 0,'24'0'94,"0"0"-94,0 0 15,-1 0-15,1 0 16,-24-24-16,24 24 0,0 0 0,-1 0 16,1 0-1,0 0-15,0 0 16,-1 0-16,1 0 15,0 0-15,0 0 16,-1 0-16,1 0 0,0 0 16,-24-24-1,23 24-15,1 0 32,0 0 30,0 0-62,-1 0 16,1 0-1,0 0 1,0 0-16,-1 0 31,1 0-15,0 0-16,0 0 15,-1 0-15,1 0 16,0 0-16,0 0 16,-1 0-16,1 0 15,0 0 1,0 0 0,-1 0-1,1 0-15,0 0 16,-1 0-16,1 0 0,0 0 15,-24 24-15,24-24 16,-1 0-16,1 0 0,0 0 16,0 0-16,-1 0 15,1 0 32,0 0-47,0 0 0,-1 0 16,1 0-1,0 0-15,0 0 16,-1 0-16,1 0 0,0 0 16,-1 0-16,1 0 15,0 0-15,0 0 16,-1 0 0,-23 24-16,24-24 15,-48 0 251,1 0-266,-1 0 15,0 0-15,0 0 0,1 0 16,-1 0-16,0 0 0,1 0 0,-1 0 16,0 0-16,0 0 0,1 0 0,-1 0 15,0 0-15,0 0 0,1 0 0,-1 0 0,0 0 0,0 0 16,1 0-16,-1 0 0,0 0 0,0 0 0,1 0 0,-1 0 16,0 0-16,1 0 0,-1 0 0,0 0 15,0 0-15,1 0 0,-1 0 0,0 0 0,0 0 16,1 0-16,-1 0 0,0 0 15,0 0-15,1 0 0,-1 0 0,0 0 16,0 0-16,1 0 0,-1 0 16,0 0-16,0 0 62</inkml:trace>
</inkml:ink>
</file>

<file path=ppt/ink/ink1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0.26178" units="1/cm"/>
          <inkml:channelProperty channel="Y" name="resolution" value="50.23256" units="1/cm"/>
          <inkml:channelProperty channel="T" name="resolution" value="1" units="1/dev"/>
        </inkml:channelProperties>
      </inkml:inkSource>
      <inkml:timestamp xml:id="ts0" timeString="2018-11-26T08:18:25.043"/>
    </inkml:context>
    <inkml:brush xml:id="br0">
      <inkml:brushProperty name="width" value="0.21167" units="cm"/>
      <inkml:brushProperty name="height" value="0.21167" units="cm"/>
      <inkml:brushProperty name="color" value="#1C5D75"/>
      <inkml:brushProperty name="fitToCurve" value="1"/>
    </inkml:brush>
  </inkml:definitions>
  <inkml:trace contextRef="#ctx0" brushRef="#br0">0 0 0</inkml:trace>
</inkml:ink>
</file>

<file path=ppt/ink/ink1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0.26178" units="1/cm"/>
          <inkml:channelProperty channel="Y" name="resolution" value="50.23256" units="1/cm"/>
          <inkml:channelProperty channel="T" name="resolution" value="1" units="1/dev"/>
        </inkml:channelProperties>
      </inkml:inkSource>
      <inkml:timestamp xml:id="ts0" timeString="2018-11-26T08:18:22.525"/>
    </inkml:context>
    <inkml:brush xml:id="br0">
      <inkml:brushProperty name="width" value="0.21167" units="cm"/>
      <inkml:brushProperty name="height" value="0.21167" units="cm"/>
      <inkml:brushProperty name="color" value="#1C5D75"/>
      <inkml:brushProperty name="fitToCurve" value="1"/>
    </inkml:brush>
  </inkml:definitions>
  <inkml:trace contextRef="#ctx0" brushRef="#br0">0 25 0,'23'0'141,"0"0"-141,1 0 0,-24-23 15,23 23-15,0 0 16,1 0-16,-1 0 16,0 0 171,0 0-156,1 0-15,-1 0 0,0 0-16,1 0 15,-1 0 1,0 0-16,1 0 16,-1 0-1,0 0 1,1 0-1,-1 0-15,0 0 0,0 0 32,1 0-17,-1 0-15,0 0 16,1 0 15,-1 0 16,0 0-31,1 0-16,-1 0 15,-23 23 17,23-23-32,0 0 31,1 0-31,-1 0 15,0 0 1,1 0 0,-1 0-1,0 0-15,1 0 16,-1 0 0,0 0 15,0 0-16,1 0 1,-1 0 0,0 0-16,1 0 31</inkml:trace>
  <inkml:trace contextRef="#ctx0" brushRef="#br0" timeOffset="3727">629 72 0</inkml:trace>
</inkml:ink>
</file>

<file path=ppt/ink/ink1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0.26178" units="1/cm"/>
          <inkml:channelProperty channel="Y" name="resolution" value="50.23256" units="1/cm"/>
          <inkml:channelProperty channel="T" name="resolution" value="1" units="1/dev"/>
        </inkml:channelProperties>
      </inkml:inkSource>
      <inkml:timestamp xml:id="ts0" timeString="2018-11-26T08:19:29.248"/>
    </inkml:context>
    <inkml:brush xml:id="br0">
      <inkml:brushProperty name="width" value="0.21167" units="cm"/>
      <inkml:brushProperty name="height" value="0.21167" units="cm"/>
      <inkml:brushProperty name="color" value="#1C5D75"/>
      <inkml:brushProperty name="fitToCurve" value="1"/>
    </inkml:brush>
  </inkml:definitions>
  <inkml:trace contextRef="#ctx0" brushRef="#br0">71 87 0,'24'0'32,"0"0"61,0 0-77,-1 0-16,1 0 31,0 0-31,0 0 16,-1 0 0,1 0-1,0 0 1,0 0-1,-1 0-15,1 0 16,0 0 15,0 0-15,-1 0 15,-23-24-15,24 24-1,0 0 1,-1 0-16,1 0 16,0 0 15,0 0-15,-1 0-1,1 0-15,0 0 0,0 0 16,-1 0-1,1 0-15,0 0 32,0 0-1,-1 0-31,1 0 47,0 0-47,-24 24 31,24-24-31,-24 24 0,23-24 109,1 0-93,0 0-16,0 0 16,-1 0-16,1 0 15,0 0 1,-1 0 62,1 0-62,-48 0 327,1 0-343,-1 0 16,0 0 0,1 0-1,-1 0-15,0 0 63,0 0-48,1 0-15,-1 0 32,0 0-17,0 0 95,1 0-110,-1 0 15,0 0-15,0 0 0,1 0 16,-1 0-16,0 0 16,24-24-16,-24 24 78,1 0-78,-1 0 15,0 0-15,24-24 0,-24 24 16,1 0 0,-1 0-16,0 0 15,1 0 16,-1 0-15,24-23-16,-24 23 0,0 0 16,1 0-16,23-24 15,-24 24 1,0 0 31,0 0-32,1 0-15,-1 0 32,0 0-32,0 0 47,1 0 31,-1 0-78,0 0 15,0 0 1,1 0-16,-1 0 16,0 0 93</inkml:trace>
  <inkml:trace contextRef="#ctx0" brushRef="#br0" timeOffset="2011">1211 111 0</inkml:trace>
</inkml:ink>
</file>

<file path=ppt/ink/ink1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0.26178" units="1/cm"/>
          <inkml:channelProperty channel="Y" name="resolution" value="50.23256" units="1/cm"/>
          <inkml:channelProperty channel="T" name="resolution" value="1" units="1/dev"/>
        </inkml:channelProperties>
      </inkml:inkSource>
      <inkml:timestamp xml:id="ts0" timeString="2018-11-26T08:16:07.161"/>
    </inkml:context>
    <inkml:brush xml:id="br0">
      <inkml:brushProperty name="width" value="0.2" units="cm"/>
      <inkml:brushProperty name="height" value="0.4" units="cm"/>
      <inkml:brushProperty name="color" value="#1C5D75"/>
      <inkml:brushProperty name="tip" value="rectangle"/>
      <inkml:brushProperty name="rasterOp" value="maskPen"/>
      <inkml:brushProperty name="fitToCurve" value="1"/>
    </inkml:brush>
  </inkml:definitions>
  <inkml:trace contextRef="#ctx0" brushRef="#br0">0 26 0,'23'0'453,"1"0"-453,-1 0 0,0 0 15,1 0-15,-1 0 0,-23-24 16,23 24 0,1 0-1,-1 0 1,0 0 31,0 0 156,1 0-203,-1 0 0,0 0 15,1 0-15,-1 0 16,0 0-16,1 0 0,-1 0 47,-23 24-16,23-24-15,1 0-16,-1 0 31,0 0-15,0 0-1,1 0 17,-1 0-32,0 0 15,1 0 1,-1 0-1,0 0-15,1 0 63,-1 0-16,0 0-47,0 0 78,1 0-62,-1 0-1,0 0 16,-23-24-31,24 24 32,-1 0-1,0 0-15,1 0-1,-1 0-15,0 0 16,0 0-16,1 0 15,-1 0-15,0 0 16,1 0-16,-1 0 47,0 0 78,1 0 453,-1 0-562,0 0-1,0 0-15</inkml:trace>
</inkml:ink>
</file>

<file path=ppt/ink/ink1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0.26178" units="1/cm"/>
          <inkml:channelProperty channel="Y" name="resolution" value="50.23256" units="1/cm"/>
          <inkml:channelProperty channel="T" name="resolution" value="1" units="1/dev"/>
        </inkml:channelProperties>
      </inkml:inkSource>
      <inkml:timestamp xml:id="ts0" timeString="2018-11-26T08:16:09.854"/>
    </inkml:context>
    <inkml:brush xml:id="br0">
      <inkml:brushProperty name="width" value="0.2" units="cm"/>
      <inkml:brushProperty name="height" value="0.4" units="cm"/>
      <inkml:brushProperty name="color" value="#1C5D75"/>
      <inkml:brushProperty name="tip" value="rectangle"/>
      <inkml:brushProperty name="rasterOp" value="maskPen"/>
      <inkml:brushProperty name="fitToCurve" value="1"/>
    </inkml:brush>
  </inkml:definitions>
  <inkml:trace contextRef="#ctx0" brushRef="#br0">0 96 0,'23'0'219,"0"0"-219,1 0 0,-1 0 16,0 0-16,1 0 0,-1 0 15,0 0-15,0 0 0,-23-24 0,24 24 16,-1 0-16,0 0 0,1 0 16,-1 0-1,0 0-15,1 0 0,-1 0 16,0 0 0,1 0 30,-24-23-30,23 23 0,0 0-1,0 0-15,-23-23 32,24 23-17,-1 0-15,0 0 0,1 0 16,-1 0-16,-23-24 15,23 24-15,1 0 16,-1 0 0,0 0-16,0 0 15,1 0-15,-1 0 16,0 0 0,1 0-16,-1 0 15,0 0 16,1 0-31,-1 0 0,0 0 32,0 0-17,1 0 63,-1 0-62,0 0 0,1 0 77</inkml:trace>
</inkml:ink>
</file>

<file path=ppt/ink/ink1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0.26178" units="1/cm"/>
          <inkml:channelProperty channel="Y" name="resolution" value="50.23256" units="1/cm"/>
          <inkml:channelProperty channel="T" name="resolution" value="1" units="1/dev"/>
        </inkml:channelProperties>
      </inkml:inkSource>
      <inkml:timestamp xml:id="ts0" timeString="2018-11-26T08:16:24.743"/>
    </inkml:context>
    <inkml:brush xml:id="br0">
      <inkml:brushProperty name="width" value="0.21167" units="cm"/>
      <inkml:brushProperty name="height" value="0.21167" units="cm"/>
      <inkml:brushProperty name="color" value="#1C5D75"/>
      <inkml:brushProperty name="fitToCurve" value="1"/>
    </inkml:brush>
  </inkml:definitions>
  <inkml:trace contextRef="#ctx0" brushRef="#br0">140 169 0,'23'0'235,"0"0"-235,1 0 15,-1 0-15,0 0 16,-23-23-16,24 23 0,-1 0 0,0 0 47,0 0-47,1 0 15,-1 0 1,-23-23 0,23 23-16,1 0 31,-1 0 31,0 0-46,1 0 0,-24-24 62,23 24-78,0 0 15,1 0-15,-1 0 16,0 0 0,0 0-1,1 0 1,-1 0-1,0 0-15,1 0 47,-1 0-31,0 0-16,1 0 31,-1 0-15,0 0 15,0 0-15,1 0-1,-1 0 1,0 0 0,1 0-1,-1 0 1,0 0 93</inkml:trace>
  <inkml:trace contextRef="#ctx0" brushRef="#br0" timeOffset="26372">0 216 0,'23'0'125,"1"0"-125,-1 0 0,0 0 16,0 0-16,1 0 0,-1 0 0,0 0 15,1 23-15,-1-23 0,0 0 16,1 0-16,-1 0 15,0 0 1,0 0-16,1 0 0,-1 0 16,0 0-1,1 0-15,-1 0 16,0 0 0,1 0 15,-1 0-16,0 0 1,1 0-16,-1 0 16,0 0-16,0 0 0,1 0 15,-1 0-15,0 0 16,1 0 0,-1 0-1,0 0 16,1 0-15,-1 0-16,0 0 0,0 0 16,1 0-1,-1 0-15,0 0 16,1 0 62,-1 0-78,0 0 16,1 0-16,-1 0 15,0 0 17,0 0-1,1 0 31,-24-23-46,0 0 0,23 23-16,-23-24 0,23 24 15,-23-23-15,24 0 0,-24-1 16,23 24-16,0 0 0,-46 0 375,0 0-375,-1 0 15,1 0-15,0 0 0,-1 0 16,1 0-16,0 0 0,0 0 16,-1 0-16,1 0 15,0 0-15,-1 0 16,1 0-16,0 0 16,-1 0-16,24-23 0,-23 23 0,0 0 15,0 0-15,-1 0 16,24-23-16,-23 23 15,0 0-15,-1 0 0,1 0 16,0 0-16,-1 0 0,24-24 16,-23 24-16,0 0 15,0 0 32,-1 0-16,1 0 16,23-23-47,-23 23 16,-1 0 15,1 0-15,0 0-1,-1 0 17,1 0-17,0 0-15,-1 0 16,1 0 0,0 0 15,0 0 31,-1 0-46,24 23-16,-23-23 16,0 0 15,-1 0-16,1 0 1,0 0 31,-1 0-16,1 0 32,46 0 93,-23 24-156,24-24 0,-1 0 0,0 0 16,1 0-1,-1 0-15,0 0 0,1 0 0,-1 0 16,0 23-16,0-23 0,1 0 15,-24 23-15,23-23 0,0 0 0,1 0 16,-1 0-16,-23 24 0,23-24 16,1 0-16,-1 0 0,0 0 0,1 0 0,-24 23 15,23-23-15,0 0 0,0 0 0,1 0 16,-1 0-16,0 23 0,1-23 0,-1 0 16,0 0-16,1 0 0,-1 0 15,0 0-15,0 0 16,1 0-16,-1 0 15,0 0-15,1 0 0,-1 0 16,0 24-16,1-24 16,-1 0-16,-23 23 0,23-23 15,0 0-15,1 0 0,-1 0 16,-23 23-16,23-23 0,1 0 16,-1 0 62,0 0-63,1 0-15,-1 0 16,0 0 15,-23-23 282,0 0-251,0-1-46,0 1 46,0 0-30,0-1-32,-23 24 0,23-23 31,-23 23 31,23-23-46,-24 23 78,1 0-63,0 0-15,-1 0 62,1 0-47,0 0-15,-1 0 15,1 0 0,0 0-15,0 0-1,-1 0 1,1 0 31,0 0 187</inkml:trace>
</inkml:ink>
</file>

<file path=ppt/ink/ink1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0.26178" units="1/cm"/>
          <inkml:channelProperty channel="Y" name="resolution" value="50.23256" units="1/cm"/>
          <inkml:channelProperty channel="T" name="resolution" value="1" units="1/dev"/>
        </inkml:channelProperties>
      </inkml:inkSource>
      <inkml:timestamp xml:id="ts0" timeString="2018-11-26T08:19:02.144"/>
    </inkml:context>
    <inkml:brush xml:id="br0">
      <inkml:brushProperty name="width" value="0.21167" units="cm"/>
      <inkml:brushProperty name="height" value="0.21167" units="cm"/>
      <inkml:brushProperty name="color" value="#1C5D75"/>
      <inkml:brushProperty name="fitToCurve" value="1"/>
    </inkml:brush>
  </inkml:definitions>
  <inkml:trace contextRef="#ctx0" brushRef="#br0">0 157 0,'24'0'0,"-1"0"15,0 0 1,1 0 0,-1 0-16,0 0 31,1 0-15,-1 0-1,0 0-15,0 0 31,1 0-15,-1 0 15,0 0 1,1 0-17,-24 23-15,23-23 63,0 0-63,1 0 15,-1 0 1,0 0 0,1 0-1,-1 0 1,0 0-1,0 0-15,1 0 16,-1 0 0,0 0 31,1 0-47,-1 0 15,0 0-15,1 0 16,-1 0-16,0 0 0,0 0 15,-23-23-15,24 23 79,-1 0-64,0 0 1,1 0-1,-1 0-15,0 0 94,1 0-78,-1 0-16,0 0 15,0 0 1,1 0-16,-24-23 16,23 23 62,-23-23-78,23 23 15,-23-24 1,24 24-16,-48 0 281,1 0-265,0 0-16,-1 0 125,1 0-109,0 0-1,0 0 1,-1 0 15,1 0-15,0 0-1,-1 0-15,1 0 0,0 0 32,-1 0-32,1 0 0,0 0 62,0 0-46,23-23-16,-24 23 15,1 0-15,0 0 16,-1 0-16,1 0 31,0 0-31,-1-23 0,1 23 16,0 0-16,0 0 31,23-24-31,-24 24 63,1 0-63,0 0 15,-1 0 16,1 0-31,0 0 79,-1 0-64,1 0-15,0 0 16,-1 0-1,1 0-15,0 0 16,0 0 109,-1 0-109,1 0 62</inkml:trace>
</inkml:ink>
</file>

<file path=ppt/ink/ink1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0.26178" units="1/cm"/>
          <inkml:channelProperty channel="Y" name="resolution" value="50.23256" units="1/cm"/>
          <inkml:channelProperty channel="T" name="resolution" value="1" units="1/dev"/>
        </inkml:channelProperties>
      </inkml:inkSource>
      <inkml:timestamp xml:id="ts0" timeString="2018-11-26T08:20:01.092"/>
    </inkml:context>
    <inkml:brush xml:id="br0">
      <inkml:brushProperty name="width" value="0.21167" units="cm"/>
      <inkml:brushProperty name="height" value="0.21167" units="cm"/>
      <inkml:brushProperty name="color" value="#1C5D75"/>
      <inkml:brushProperty name="fitToCurve" value="1"/>
    </inkml:brush>
  </inkml:definitions>
  <inkml:trace contextRef="#ctx0" brushRef="#br0">0 2 0,'23'0'125,"0"0"-125,1 0 16,-1 0-1,0 0 1,1 0 15,-1 0-31,0 0 0,0 0 16,1 0-1,-1 0-15,0 0 47,1 0-31,-1 0-16,0 0 31,1 0-15,-1 0-16,0 0 15,1 0-15,-1 0 16,0 0-16,0 0 0,1 0 16,-1 0 46,0 0-62,1 0 0,-1 0 16,0 0-16,1 0 15,-24 23-15,23-23 0,0 0 0,0 0 16,1 0 31,-1 0-31,0 0-16,1 0 15,-24 23-15,23-23 16,0 0-16,1 0 15,-1 0 1,0 0 0,0 0 62,1 0-78,-1 0 0,0 0 15,1 0-15,-1 0 16,0 0-16,1 0 16,-1 0 31,0 0-32,0 0 1,1 0-1,-1 0 17,0 0-1,-46 0 219,0 0-234,-1 23-1,1-23 16,0 0-15,0 0 15,-1 0-15,1 0 0,23 24 30,-23-24-30,-1 0-16,1 0 31,0 0 32,-1 0-63,1 0 15,0 0 1,0 0 0,-1 0-1,1 0 1,0 0 0,-1 0-16,1 0 15,0 0 1,-1 0-16,1 0 15,0 0 1,0 0 31,-1 0-31,1 0-16,0 0 0,-1 0 15,1 0-15,23-24 16,-23 24-16,-1 0 0,1 0 0,0 0 15,0 0 1,-1 0-16,1 0 0,0 0 31,-1 0 1,1 0-17,0 0-15,-1 0 16,1 0-16,0 0 15,-1 0-15,1 0 0,0 0 110,0 0-95,-1 0 1,1 0 0,0 0 156,-1 0-157,48 0 188,-1 0-203,0 0 16,1 0-16,-1 0 16,0 0-16,0 0 0,1 0 0,-1 0 15,0 0-15,1 0 0,-1 0 16,-23 24-16,23-24 0,1 0 15,-1 0-15,-23 23 0,23-23 16,1 0 0,-1 0-1,0 0 17,-23 23-32,23-23 0,1 0 15,-1 0 1,0 0-16,1 0 0,-1 0 31,0 0-15,1 0-16,-1 0 15,0 0 1,0 0-16,1 0 16,-1 0-16,0 0 0,1 0 15,-1 0-15,0 0 16,1 0-16,-1 0 15,0 0 1,0 0 0,1 0-16,-1 0 0,-23 24 15,23-24-15,1 0 16,-1 0-16,0 0 62,1 0 79,-1 0-125,0 0-1,0 0 1,1 0 0,-24-24 15,23 24-31,0 0 15,1 0 64,-1 0-79,0 0 15,1 0 1,-48 0 93,1 0-109,0 0 0,-1 0 16,1 0-1,0 0-15,-1 0 0,1 0 0,0 0 0,0 0 16,-1 0-16,1 0 0,0 0 16,-1 0-16,1 0 15,0 0-15,-1 0 16,1-23-16,0 23 16,0 0-16,-1 0 0,1 0 15,0 0 1,-1 0-16,1 0 0,0 0 0,-1 0 15,1 0 1,0 0 0,0 0-16,-1 0 15,1 0-15,0 0 0,-1 0 16,1 0-16,23-23 0,-23 23 31,-1 0 0,1 0-31,0 0 16,0 0 0,-1 0-16,1 0 15,0 0 32,-1 0-47,1 0 16,0 0-16,-1 0 0,1 0 15,0 0-15,-1 0 16,1 0 0,0 0-1,0 0 17,-1 0-17,1 0 1,0 0-1,-1 0-15,1 0 16,0 0-16</inkml:trace>
</inkml:ink>
</file>

<file path=ppt/ink/ink1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0.26178" units="1/cm"/>
          <inkml:channelProperty channel="Y" name="resolution" value="50.23256" units="1/cm"/>
          <inkml:channelProperty channel="T" name="resolution" value="1" units="1/dev"/>
        </inkml:channelProperties>
      </inkml:inkSource>
      <inkml:timestamp xml:id="ts0" timeString="2018-11-26T08:19:42.058"/>
    </inkml:context>
    <inkml:brush xml:id="br0">
      <inkml:brushProperty name="width" value="0.21167" units="cm"/>
      <inkml:brushProperty name="height" value="0.21167" units="cm"/>
      <inkml:brushProperty name="color" value="#1C5D75"/>
      <inkml:brushProperty name="fitToCurve" value="1"/>
    </inkml:brush>
  </inkml:definitions>
  <inkml:trace contextRef="#ctx0" brushRef="#br0">214 0 0,'24'0'109,"-1"0"-109,1 0 16,0 0-16,-1 0 15,1 0-15,0 0 0,0 0 0,-1 24 16,1-24 0,0 0-16,0 0 0,-1 0 62,1 0-62,0 0 16,0 0-1,-1 0-15,1 0 0,0 0 110,0 0-95,-1 0-15,1 0 16,0 0 0,0 0-1,-1 0 48,25 0-63,-25 0 15,1 0 1,-24 24-16,24-24 0,0 0 62,-1 0-46,1 0-16,0 0 16,-24 23-16,24-23 0,-1 0 0,1 0 15,0 0 32,0 0 16,-24 24-63,23-24 15,1 0-15,0 0 0,-48 0 188,0 0-173,1 0-15,-1 0 16,0 0-16,0 0 0,24 24 16,-23-24-16,-1 0 0,0 0 15,0 0-15,1 0 32,-1 0 30,0 0-46,0 0-16,1 0 15,-1 0-15,24 24 16,-24-24-16,1 0 47,-1 0-32,0 0-15,0 0 16,1 0 0,-1 0-1,0 0 1,0 0 0,1 0-16,-1 0 0,24-24 15,-24 24 1,0 0-16,1 0 15,-1 0-15,24-24 32,-24 24-32,0 0 15,1 0 1,-1 0 0,0 0 15,0 0-16,1 0-15,-1 0 0,0 0 16,1 0-16,-1 0 0,0 0 16,0 0-1,1 0-15,-1 0 32,0 0-32,0 0 15,1 0 1,-1 0-16,0 0 15,24-24 1,24 24 203,-24-23-204,24 23-15,-24-24 0,23 24 16,1 0 62,0 0-78,0 0 31,-1 0 501</inkml:trace>
</inkml:ink>
</file>

<file path=ppt/ink/ink1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0.26178" units="1/cm"/>
          <inkml:channelProperty channel="Y" name="resolution" value="50.23256" units="1/cm"/>
          <inkml:channelProperty channel="T" name="resolution" value="1" units="1/dev"/>
        </inkml:channelProperties>
      </inkml:inkSource>
      <inkml:timestamp xml:id="ts0" timeString="2018-11-26T08:19:52.469"/>
    </inkml:context>
    <inkml:brush xml:id="br0">
      <inkml:brushProperty name="width" value="0.21167" units="cm"/>
      <inkml:brushProperty name="height" value="0.21167" units="cm"/>
      <inkml:brushProperty name="color" value="#1C5D75"/>
      <inkml:brushProperty name="fitToCurve" value="1"/>
    </inkml:brush>
  </inkml:definitions>
  <inkml:trace contextRef="#ctx0" brushRef="#br0">0 124 0,'23'0'78,"0"0"-63,1 0-15,-1 0 16,0 0 0,0 0-16,1 0 0,-1 0 46,0 0 17,1 0-63,-1 0 16,0 0-16,1 0 31,-1 0 16,0 0-47,1 0 0,-1 0 15,0 0-15,0 0 32,1 0-1,-1 0-31,0 0 0,1 0 31,-1 0-15,0 0-1,1 0 1,-1 0-16,0 0 16,0 0 15,1 0 16,-1 0-47,0 0 15,1 0-15,-1 0 16,0 0 0,1 0-16,-1 0 0,0 0 46,-23-24-46,23 24 0,1 0 16,-1 0 31,0 0-31,1 0 30,-48 0 173,1 0-203,0 0-1,-1 0 1,1 0-16,0 0 16,23-23 31,-23 23-16,-1 0-31,1 0 0,0 0 31,-1 0-15,1 0 109,0 0-94,-1 0-15,1 0-1,23-23 1,-23 23-1,0 0-15,-1 0 16,1 0-16,0 0 16,-1 0-16,1-24 78,0 24-78,-1 0 15,1 0-15,0 0 32,0 0 15,-1 0-32,1 0-15,0 0 16,-1 0-1,1 0 1,0 0-16,-1 0 16,1 0-1,0 0-15,-1 0 47,1 0 16,23-23-48,-23 23-15,0 0 16,46 0 375,0 0-391,0 0 15,1 0-15,-1 0 16,0 0-16,1 0 0,-1 0 47,0 0-16,1 0-15,-1 0 30,0 0-30,1 0 0,-1 0 15,0 0-15,0 0-16,1 0 15,-1 0 1,0 0-1,-23 23 1,24-23 0,-1 0-16,0 0 15,1 0 17,-1 0-32,0 0 0,0 0 31,1 0-31,-24 24 15,23-24 1,0 0 0,1 0-1,-1 0 1,0 0 0,1 0-1,-1 0 173</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0.26178" units="1/cm"/>
          <inkml:channelProperty channel="Y" name="resolution" value="50.23256" units="1/cm"/>
          <inkml:channelProperty channel="T" name="resolution" value="1" units="1/dev"/>
        </inkml:channelProperties>
      </inkml:inkSource>
      <inkml:timestamp xml:id="ts0" timeString="2018-11-26T08:14:57.057"/>
    </inkml:context>
    <inkml:brush xml:id="br0">
      <inkml:brushProperty name="width" value="0.175" units="cm"/>
      <inkml:brushProperty name="height" value="0.35" units="cm"/>
      <inkml:brushProperty name="color" value="#0070C0"/>
      <inkml:brushProperty name="tip" value="rectangle"/>
      <inkml:brushProperty name="rasterOp" value="maskPen"/>
      <inkml:brushProperty name="fitToCurve" value="1"/>
    </inkml:brush>
  </inkml:definitions>
  <inkml:trace contextRef="#ctx0" brushRef="#br0">0 0 0,'24'0'63,"-1"0"-47,1 0-16,0 0 15,0 0-15,-1 0 0,1 0 16,0 0-16,0 0 0,-1 0 0,1 0 15,0 0-15,-1 0 0,1 0 0,0 0 0,0 0 0,-1 0 16,1 0-16,0 0 0,0 0 0,-1 0 0,1 0 0,0 0 0,0 0 16,-1 0-16,1 0 0,0 0 0,0 0 0,-1 0 15,1 0-15,0 0 0,0 0 16,-1 0-16,1 0 16,0 0-16,-1 0 15,1 0-15,0 0 0,0 0 16,-1 0-16,-46 0 140,-1 0-140,0 0 0,0 0 0,1 23 16,-1-23-16,0 0 0,1 0 0,-1 0 16,0 0-16,24 24 15,-24-24-15,1 0 0,-1 0 16,0 0-16,0 0 31,1 0-31</inkml:trace>
</inkml:ink>
</file>

<file path=ppt/ink/ink2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0.26178" units="1/cm"/>
          <inkml:channelProperty channel="Y" name="resolution" value="50.23256" units="1/cm"/>
          <inkml:channelProperty channel="T" name="resolution" value="1" units="1/dev"/>
        </inkml:channelProperties>
      </inkml:inkSource>
      <inkml:timestamp xml:id="ts0" timeString="2018-11-26T08:18:09.410"/>
    </inkml:context>
    <inkml:brush xml:id="br0">
      <inkml:brushProperty name="width" value="0.21167" units="cm"/>
      <inkml:brushProperty name="height" value="0.21167" units="cm"/>
      <inkml:brushProperty name="color" value="#1C5D75"/>
      <inkml:brushProperty name="fitToCurve" value="1"/>
    </inkml:brush>
  </inkml:definitions>
  <inkml:trace contextRef="#ctx0" brushRef="#br0">0 0 0</inkml:trace>
</inkml:ink>
</file>

<file path=ppt/ink/ink2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0.26178" units="1/cm"/>
          <inkml:channelProperty channel="Y" name="resolution" value="50.23256" units="1/cm"/>
          <inkml:channelProperty channel="T" name="resolution" value="1" units="1/dev"/>
        </inkml:channelProperties>
      </inkml:inkSource>
      <inkml:timestamp xml:id="ts0" timeString="2018-11-26T08:18:08.242"/>
    </inkml:context>
    <inkml:brush xml:id="br0">
      <inkml:brushProperty name="width" value="0.21167" units="cm"/>
      <inkml:brushProperty name="height" value="0.21167" units="cm"/>
      <inkml:brushProperty name="color" value="#1C5D75"/>
      <inkml:brushProperty name="fitToCurve" value="1"/>
    </inkml:brush>
  </inkml:definitions>
  <inkml:trace contextRef="#ctx0" brushRef="#br0">0 25 0,'24'0'313,"0"0"-297,-1 0 249,1 0-249,0 0-1,-1 0 17,1 0-17,0 0 1,0 0 0,-1 0-16,1 0 15,0 0 48,0 0 30,-1 0-77,1 0 0,0 0 15,-24-23-31,24 23 16,-1 0-1,1 0-15,0 0 16,0 0-1,-1 0-15,1 0 0,0 0 16,0 0 31,-1 0 0,1 0 62,0 0-93,-1 0-16,1 0 31,0 0-31,0 0 16,-1 0 15,1 0 16,0 0-32,0 0 1,-1 0 15,1 0-15,0 0 78,0 0-63,-1 0 266,1 0-250,0 0-47,0 0 15</inkml:trace>
  <inkml:trace contextRef="#ctx0" brushRef="#br0" timeOffset="571">688 73 0</inkml:trace>
</inkml:ink>
</file>

<file path=ppt/ink/ink2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0.26178" units="1/cm"/>
          <inkml:channelProperty channel="Y" name="resolution" value="50.23256" units="1/cm"/>
          <inkml:channelProperty channel="T" name="resolution" value="1" units="1/dev"/>
        </inkml:channelProperties>
      </inkml:inkSource>
      <inkml:timestamp xml:id="ts0" timeString="2018-11-26T08:18:11.111"/>
    </inkml:context>
    <inkml:brush xml:id="br0">
      <inkml:brushProperty name="width" value="0.21167" units="cm"/>
      <inkml:brushProperty name="height" value="0.21167" units="cm"/>
      <inkml:brushProperty name="color" value="#1C5D75"/>
      <inkml:brushProperty name="fitToCurve" value="1"/>
    </inkml:brush>
  </inkml:definitions>
  <inkml:trace contextRef="#ctx0" brushRef="#br0">0 0 0</inkml:trace>
</inkml:ink>
</file>

<file path=ppt/ink/ink2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0.26178" units="1/cm"/>
          <inkml:channelProperty channel="Y" name="resolution" value="50.23256" units="1/cm"/>
          <inkml:channelProperty channel="T" name="resolution" value="1" units="1/dev"/>
        </inkml:channelProperties>
      </inkml:inkSource>
      <inkml:timestamp xml:id="ts0" timeString="2018-11-26T08:18:52.827"/>
    </inkml:context>
    <inkml:brush xml:id="br0">
      <inkml:brushProperty name="width" value="0.21167" units="cm"/>
      <inkml:brushProperty name="height" value="0.21167" units="cm"/>
      <inkml:brushProperty name="color" value="#1C5D75"/>
      <inkml:brushProperty name="fitToCurve" value="1"/>
    </inkml:brush>
  </inkml:definitions>
  <inkml:trace contextRef="#ctx0" brushRef="#br0">70 13 0,'24'0'140,"-1"0"-140,0 0 16,0 0 0,1 0-1,-1 0-15,0 0 32,1 0-17,-1 0 1,0 0-1,1 0 79,-1 0-94,0 0 16,0 0-16,1 0 15,-1 0-15,0 0 63,1 0-47,-1 0-1,0 0-15,1 0 0,-1 0 31,0 0-31,0 0 16,1 0 0,-1 0-16,-23 24 0,23-24 15,1 0 1,-1 0-16,0 0 16,1 0-1,-1 0-15,0 0 16,1 0 15,-1 0-31,0 0 0,0 0 31,1 0-15,-1 0 0,-23 23-16,23-23 0,1 0 15,-1 0-15,0 0 16,1 0 31,-1 0-47,0 0 62,-46 0 469,0 0-515,-1 0-16,1 0 0,23 23 31,-23-23-31,-1 23 16,1-23-16,0 0 16,-1 0-1,1 24-15,0-24 31,0 0-15,-1 0-16,24 23 0,-23-23 0,0 0 16,-1 0-16,1 0 15,0 0 17,23 23-17,-24-23-15,1 0 16,0 0-16,-1 0 0,1 0 15,23 24-15,-23-24 63,0 0-16,-1 0-47,1 0 0,0 0 15,-1 0 17,1 0-32,0 0 0,-1 0 15,24 23 17,-23-23-1,0 0-31,0 0 15,-1 0-15,1 0 16,0 0 62,-1 0-78,1 0 0,0-23 31,-1 23-15,1 0 0,0 0-1,0 0 1,23-24-16,-24 24 0,1 0 16,0 0-1,-1 0 1,24-23 187,24 23-172,-24-23-31,23 23 16,0 0-16,1 0 15,-24-24-15,23 24 32,0 0 15,0 0-1,1 0 33,-1 0-64,0 0-15,1 0 16,-1 0-16,0 0 31,1 0-15,-1 0-1,0 0-15,0 0 16,1 0-16,-1 0 16,0 0-16,1 0 15,-1 0 32,0 0-47,1 0 16,-1 0-16,0 0 15,0 0-15,1 0 0,-1 0 16,0 0 281,1 0-282,-1 0-15,0 0 0,1 0 16,-1 0 0,0 0-16,1 0 15,-1 0-15,0 0 32,0 0-32,1 0 0,-1 0 0,0 0 15,1 0 1,-1 0-16,0 0 15,1 0 1,-1 0 15,0 0 32,0 0-48,-23-23-15,24 23 16,-24-23 47,23 23-32,0 0-16,1 0-15,-24-23 16,23 23 0</inkml:trace>
</inkml:ink>
</file>

<file path=ppt/ink/ink2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0.26178" units="1/cm"/>
          <inkml:channelProperty channel="Y" name="resolution" value="50.23256" units="1/cm"/>
          <inkml:channelProperty channel="T" name="resolution" value="1" units="1/dev"/>
        </inkml:channelProperties>
      </inkml:inkSource>
      <inkml:timestamp xml:id="ts0" timeString="2018-11-26T08:18:36.259"/>
    </inkml:context>
    <inkml:brush xml:id="br0">
      <inkml:brushProperty name="width" value="0.21167" units="cm"/>
      <inkml:brushProperty name="height" value="0.21167" units="cm"/>
      <inkml:brushProperty name="color" value="#1C5D75"/>
      <inkml:brushProperty name="fitToCurve" value="1"/>
    </inkml:brush>
  </inkml:definitions>
  <inkml:trace contextRef="#ctx0" brushRef="#br0">0 163 0,'23'0'16,"0"0"78,1 0-63,-24-23-31,23 23 31,0 0-15,1 0-16,-1 0 31,0 0 47,0 0-78,1 0 31,-1 0-31,0 0 16,1 0 62,-1 0-78,0 0 16,1 0-1,-1 0-15,0 0 16,1 0-16,-1 0 16,0 0 30,0 0-30,1 0-16,-24 23 0,23-23 0,0 0 16,1 0-16,-1 0 0,-23 24 15,23-24 1,1 0 15,-1 0-15,0 0-1,0 0-15,-23 23 16,24-23-16,-1 0 31,0 0 79,1 0-110,-1 0 15,0 0 1,1 0 0,-1 0 30,0 0-46,0 0 0,1 0 32,-1 0-32,0 0 0,-23-23 15,24 23-15,-24-24 16,23 24 15,-46 0 297,-1 0-296,1 0-17,0 0-15,-1 0 16,1 0-1,0 0-15,0 0 0,-1 0 16,1 0 0,0 0-16,-1 0 15,1 0 63,0 0 16,-1 0-78,1 0 15,0 0-15,0 0-16,-1 0 15,1 0-15,23-23 0,-23 23 16,-1 0-16,1 0 0,0 0 31,-1 0-15,1 0-16,0 0 31,0 0-31,-1 0 16,1 0-1,0 0 1,-1 0-16,24-23 0,-23 23 31,0 0 0,-1 0-31,1 0 16,-24-47-16,-22-23 0,45 70 16,1 0-1,0 0-15,-1 0 47,1 0 109</inkml:trace>
</inkml:ink>
</file>

<file path=ppt/ink/ink2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0.26178" units="1/cm"/>
          <inkml:channelProperty channel="Y" name="resolution" value="50.23256" units="1/cm"/>
          <inkml:channelProperty channel="T" name="resolution" value="1" units="1/dev"/>
        </inkml:channelProperties>
      </inkml:inkSource>
      <inkml:timestamp xml:id="ts0" timeString="2018-11-26T08:17:24.526"/>
    </inkml:context>
    <inkml:brush xml:id="br0">
      <inkml:brushProperty name="width" value="0.21167" units="cm"/>
      <inkml:brushProperty name="height" value="0.21167" units="cm"/>
      <inkml:brushProperty name="color" value="#1C5D75"/>
      <inkml:brushProperty name="fitToCurve" value="1"/>
    </inkml:brush>
  </inkml:definitions>
  <inkml:trace contextRef="#ctx0" brushRef="#br0">0 165 0,'23'0'78,"1"0"-78,-1 0 0,0 0 16,1 0-16,-1 0 0,0 0 15,1 0-15,-1 0 0,0 0 16,0 0-16,1 0 15,-1 0 32,0 0-15,1 0-32,-1 0 15,0 0 32,1 0-16,-1 0 16,0 0-47,1 0 16,-1 0-1,0 0 1,0 0 0,1 0-1,-1 0 1,0-23 15,1 23-31,-1 0 16,0 0-16,1 0 31,22 0-31,-23 0 16,1 0-16,-24-24 0,23 24 15,0 0 17,1 0-1,-1 0-31,0 0 31,1 0-15,-1 0-1,0 0 17,0 0-17,1 0 1,-1 0 15,0 0-15,1 0-1,-1 0 1,0 0 15,1 0-15,-1 0-1,0 0 17,1 0-1,-1 0 31,0 0-46,0 0 0,1 0-1,-1 0-15,0 0 63,-46 0 265,0 0-297,-1 0-31,1 0 31,0 0-31,0 0 16,-1 0 0,1 0 31,0 0-47,-1 0 31,1 0-31,0 0 15,-1 0 32,1 0-31,0 0 0,-1 0-1,24-23-15,-23 23 16,0 0-1,0 0 17,23-23-32,-24 23 0,1 0 15,0 0 32,-1 0-31,1 0-16,0 0 15,23-24-15,-24 24 16,1 0-16,0 0 63,0 0-48,-1 0 1,1 0 15,0 0-31,-1 0 16,1 0-1,0 0 1,-1 0 0,1 0-1,0 0 1,0 0-16,-1 0 62,1 0-46,0 0-16,-1 0 78,1 0-62,0 0-16,-1 0 15,1 0 17,0 0 14,-1 0-30,24-23 0,-23 23-16,0 0 15,0 0 48,-1 0-48,1 0 189,23-23-189,-23 23 79,-1 0-94,1 0 31</inkml:trace>
  <inkml:trace contextRef="#ctx0" brushRef="#br0" timeOffset="1527">792 188 0</inkml:trace>
  <inkml:trace contextRef="#ctx0" brushRef="#br0" timeOffset="2630">1025 235 0,'24'0'47,"-1"0"-32,-23-23 1,23 23-16,1 0 15,-1 0 48,0 0-63,1 0 16</inkml:trace>
</inkml:ink>
</file>

<file path=ppt/ink/ink2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0.26178" units="1/cm"/>
          <inkml:channelProperty channel="Y" name="resolution" value="50.23256" units="1/cm"/>
          <inkml:channelProperty channel="T" name="resolution" value="1" units="1/dev"/>
        </inkml:channelProperties>
      </inkml:inkSource>
      <inkml:timestamp xml:id="ts0" timeString="2018-11-26T08:17:46.340"/>
    </inkml:context>
    <inkml:brush xml:id="br0">
      <inkml:brushProperty name="width" value="0.21167" units="cm"/>
      <inkml:brushProperty name="height" value="0.21167" units="cm"/>
      <inkml:brushProperty name="color" value="#1C5D75"/>
      <inkml:brushProperty name="fitToCurve" value="1"/>
    </inkml:brush>
  </inkml:definitions>
  <inkml:trace contextRef="#ctx0" brushRef="#br0">94 106 0,'23'0'204,"0"0"-189,1 0-15,-1 0 16,0 0-16,0 0 15,1 0-15,-24 23 16,23-23-16,0 0 31,1 0-15,-1 0 0,0 0 15,1 0 63,-1 0 15,0 0-93,1-23-16,-1 23 46,0 0 33,0 0-79,1 0 15,-1 0 1,0 0 93,1 0-109,-1 0 16,0 0-1,1 0 1,-1 0 31,0 0-47,0 0 31,1 0-15,-1 0-16,0 0 15,1 0 1,-1 0 109,0 0-78,1 0-16,-1 0-15,0 0-16,0 0 15,1 0 1,-1 0 15,0 0-15,1 0 0,-48 0 687,24 23-703,-23-23 15,0 0 110,-1 0-125,24 23 16,-23-23-16,0 0 31,0 0 79,-1 0-95,24 23 1,-23-23-16,0 0 15,-1 0 17,1 0 30,0 0-62,-1 0 0,1 0 31,0 0-15,0 0 0,-1 0 15,1 0-15,0 0 15,-1 0 16,1 0-32,0 0 1,-1 0 46,1 0-46,23-23-16,-23 23 16,0 0 15,-1 0-15,1 0-1,0 0 16,-1-23-15,1 23-16,0 0 78,-1 0-78,1 0 16,23-23-1,-23 23-15,-1 0 16,1 0 47,0 0-48,0 0 1,-1 0 15,1 0 0,23-24 657,23 24-673,-46 0 626,0 0-563,23 24-78,-24-24 0,1 0 78,0 0-62,-1 0 62,48 0 375,-1 0-453,0 0 0,1 0 94,-1 0-78,0 0 15</inkml:trace>
  <inkml:trace contextRef="#ctx0" brushRef="#br0" timeOffset="1554">94 175 0</inkml:trace>
</inkml:ink>
</file>

<file path=ppt/ink/ink2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0.26178" units="1/cm"/>
          <inkml:channelProperty channel="Y" name="resolution" value="50.23256" units="1/cm"/>
          <inkml:channelProperty channel="T" name="resolution" value="1" units="1/dev"/>
        </inkml:channelProperties>
      </inkml:inkSource>
      <inkml:timestamp xml:id="ts0" timeString="2018-11-26T08:17:57.602"/>
    </inkml:context>
    <inkml:brush xml:id="br0">
      <inkml:brushProperty name="width" value="0.21167" units="cm"/>
      <inkml:brushProperty name="height" value="0.21167" units="cm"/>
      <inkml:brushProperty name="color" value="#1C5D75"/>
      <inkml:brushProperty name="fitToCurve" value="1"/>
    </inkml:brush>
  </inkml:definitions>
  <inkml:trace contextRef="#ctx0" brushRef="#br0">0 26 0,'23'0'187,"0"0"-187,1 0 16,-1 0 31,-23-24-47,23 24 15,1 0 17,-1 0-17,0 0-15,0 0 141,1 0-141,-1 0 15,0 0-15,1 0 63,-1 0-47,0 0-1,1 0 1,-1 0-1,0 0-15,1 0 16,-1 0 0,0 0-1,0 0 1,1 0 0,-1 0-1,0 0-15,1 0 16,-1 0-16,0 0 31,1 0-15,-1 0-1,0 0 1,0 0 0,1 0-1,-1 0 95,0 0-95,1 0-15,-1 0 16,0 0 62,1 0-62,-1 0-1,0 0 1,0 0-1,1 0 79,-1 0-78,0 0-16</inkml:trace>
</inkml:ink>
</file>

<file path=ppt/ink/ink2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0.26178" units="1/cm"/>
          <inkml:channelProperty channel="Y" name="resolution" value="50.23256" units="1/cm"/>
          <inkml:channelProperty channel="T" name="resolution" value="1" units="1/dev"/>
        </inkml:channelProperties>
      </inkml:inkSource>
      <inkml:timestamp xml:id="ts0" timeString="2018-11-26T08:17:58.763"/>
    </inkml:context>
    <inkml:brush xml:id="br0">
      <inkml:brushProperty name="width" value="0.21167" units="cm"/>
      <inkml:brushProperty name="height" value="0.21167" units="cm"/>
      <inkml:brushProperty name="color" value="#1C5D75"/>
      <inkml:brushProperty name="fitToCurve" value="1"/>
    </inkml:brush>
  </inkml:definitions>
  <inkml:trace contextRef="#ctx0" brushRef="#br0">0 0 0</inkml:trace>
</inkml:ink>
</file>

<file path=ppt/ink/ink2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0.26178" units="1/cm"/>
          <inkml:channelProperty channel="Y" name="resolution" value="50.23256" units="1/cm"/>
          <inkml:channelProperty channel="T" name="resolution" value="1" units="1/dev"/>
        </inkml:channelProperties>
      </inkml:inkSource>
      <inkml:timestamp xml:id="ts0" timeString="2018-11-26T08:18:45.005"/>
    </inkml:context>
    <inkml:brush xml:id="br0">
      <inkml:brushProperty name="width" value="0.21167" units="cm"/>
      <inkml:brushProperty name="height" value="0.21167" units="cm"/>
      <inkml:brushProperty name="color" value="#1C5D75"/>
      <inkml:brushProperty name="fitToCurve" value="1"/>
    </inkml:brush>
  </inkml:definitions>
  <inkml:trace contextRef="#ctx0" brushRef="#br0">161 73 0,'23'0'109,"1"0"-109,-1 0 47,0 0-47,1 0 16,-1 0 15,0 0-31,0 0 16,1 0 62,-1 0-62,0 0-16,1 0 15,-1 0 1,0 0 15,1 0 16,-1 0-47,0 0 16,1 0-1,-1 0 1,0 0-16,0 0 15,1 0 1,-1 0-16,0 0 16,1 0-1,-1 0-15,0 0 32,1 0-32,-1 0 0,0 0 15,0 0-15,1 0 0,-1 0 16,0 0-1,1 0-15,-1 0 16,-23 24-16,23-24 0,1 0 16,-1 0 15,0 0-15,0 0-16,1 0 31,-1 0 0,-46 0 438,-1 0-469,1 0 31,0 0-15,23 23-16,-23-23 15,-1 0 32,1 0 47,0 0-78,-1 0-1,1 0-15,0 0 16,23 23-1,-24-23-15,1 0 0,0 0 16,0 0 15,-1 0-15,1 0-16,23-23 0,-23 23 16,-1 0-16,1 0 15,0 0 1,-1-23-1,1 23 1,0 0 15,0 0-31,-1 0 16,24-24-16,-23 24 0,0 0 16,-1 0-16,1 0 15,0 0 1,-1 0-16,1 0 94,0 0-79,-1 0-15,1 0 16,0 0-1,0 0 32,-1 0-31,1 0 0,0 0-16,-1 0 15,1 0 1,0 0-16,46 0 297,0 0-297,-23-23 0,24 23 15,-24-23-15,23 23 0,-23-24 16,23 24-16,1 0 0,-1 0 47,-46 0 328,-1 0-250,1 0-110,0 0-15,-1 0 32,1 0 77,0 0-109,-1 0 16,1 0 15,0 0 63,23 24-79,-23-24 1,-1 0 0,1 0 124,46 0 16,1 0-156,-1 0 0,0 0 47,0 0-31,1 0 0,-1 0-1,0 0-15,1 0 0</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0.26178" units="1/cm"/>
          <inkml:channelProperty channel="Y" name="resolution" value="50.23256" units="1/cm"/>
          <inkml:channelProperty channel="T" name="resolution" value="1" units="1/dev"/>
        </inkml:channelProperties>
      </inkml:inkSource>
      <inkml:timestamp xml:id="ts0" timeString="2018-11-26T08:14:57.270"/>
    </inkml:context>
    <inkml:brush xml:id="br0">
      <inkml:brushProperty name="width" value="0.175" units="cm"/>
      <inkml:brushProperty name="height" value="0.35" units="cm"/>
      <inkml:brushProperty name="color" value="#0070C0"/>
      <inkml:brushProperty name="tip" value="rectangle"/>
      <inkml:brushProperty name="rasterOp" value="maskPen"/>
      <inkml:brushProperty name="fitToCurve" value="1"/>
    </inkml:brush>
  </inkml:definitions>
  <inkml:trace contextRef="#ctx0" brushRef="#br0">0 0 0</inkml:trace>
</inkml:ink>
</file>

<file path=ppt/ink/ink3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0.26178" units="1/cm"/>
          <inkml:channelProperty channel="Y" name="resolution" value="50.23256" units="1/cm"/>
          <inkml:channelProperty channel="T" name="resolution" value="1" units="1/dev"/>
        </inkml:channelProperties>
      </inkml:inkSource>
      <inkml:timestamp xml:id="ts0" timeString="2018-11-26T08:20:33.258"/>
    </inkml:context>
    <inkml:brush xml:id="br0">
      <inkml:brushProperty name="width" value="0.21167" units="cm"/>
      <inkml:brushProperty name="height" value="0.21167" units="cm"/>
      <inkml:brushProperty name="color" value="#E0F1ED"/>
      <inkml:brushProperty name="fitToCurve" value="1"/>
    </inkml:brush>
    <inkml:brush xml:id="br1">
      <inkml:brushProperty name="width" value="0.21167" units="cm"/>
      <inkml:brushProperty name="height" value="0.21167" units="cm"/>
      <inkml:brushProperty name="color" value="#F2F2F2"/>
      <inkml:brushProperty name="fitToCurve" value="1"/>
    </inkml:brush>
  </inkml:definitions>
  <inkml:trace contextRef="#ctx0" brushRef="#br0">47 168 0,'23'0'79,"0"0"-64,1 0-15,-1 0 0,0 0 31,0 0-31,1 0 16,-24 23-16,23-23 31,0 0-15,1 0 46,-1 0-30,0 0-32,-23 23 15,24-23 48,-24-23-48,23 23-15,0 0 16,0 0-16,1 0 16,-1 0-1,-23-23 32,23 23-31,1 0 15,-1 0-31,0 0 16,1 0-1,-1 0-15,0 0 16,0 0 31,1 0-32,-1 0 1,0 0 0,1 0-1,-1 0 48,0 0-32,1 0-31,-1 0 0,0 0 47,0 0 0,1 0-32,-1 0 1,0 0 0,-23 23-16,24-23 0,-1 0 31,0 0-15,-23 23 15,24-23-31,-1 0 15,0 0 17,1 0 15,-24 24 156,0-1-141,-24-23-46,1 0-16,23 23 0,-23-23 15,-1 0 1,1 0 31,23 24-31,-23-24-16,-1 0 15,1 0 1,0 0 46,-1 0-30,1 0-17,23 23 1,-23-23 46,0 0-30,-1 0 46,1 0-63,0 0 63,-1 0-46,1 0 30,0 0-46,-1 0 46,24-23-46,-23 23 15,0 0 0,0 0 16,23-24-31,-24 24 0,1 0-1,0 0-15,23-23 0,-24 23 16,1 0 31,0 0-16,-1 0-15,24-23-16,-23 23 0,0 0 15,0 0 1,-1 0 78,1 0-94</inkml:trace>
  <inkml:trace contextRef="#ctx0" brushRef="#br1" timeOffset="17031">0 238 0,'23'0'157,"1"0"-157,-1 0 0,0-24 0,1 24 15,-1 0-15,0-23 0,0 23 16,1 0-16,-1 0 15,0 0 1,1 0 15,-1 0 1,0 0-32,1 0 15,-1 0 1,0 0-16,0 0 0,1 0 15,-1 0-15,0 0 16,1 0-16,-1 0 0,0 0 31,1 0 1,-1 0-32,0 0 15,0 0-15,1 0 0,-1 0 16,0 0-16,1 0 0,-1-23 0,0 23 15,1 0-15,-1 0 0,0 0 16,0 0 0,-23-23-1,24 23 95,-1 0-48,0 0 79,1 0-141,-24 23 0,23-23 15,0 0 17,1 0 30,-1 0-31,-23 23-15,0 0 62,-23-23 125,-1 0-140,24 24-48,-23-24-15,0 0 32,-1 0 15,1 0-47,0 0 15,-1 0 1,1 0-1,0 0 1,23 23 0,-23-23-1,-1 0-15,24 23 16,-23-23-16,0 0 78,23 24-62,-24-24-16,1 0 15,0 0-15,-1 0 16,1 0-16,0 0 78,0 0-78,-1 0 0,1 0 16,0 0-1,-1 0 1,1 0 15,0 0-15,-1 0-1,1 0 48,0 0-63,0 0 16,-1 0 15,1 0 0,0 0-15,-1 0 15,24 23 16,24-23 93,-24 23-140,23-23 16,0 0-16,-23 24 16,24-24-16,-1 0 0,0 0 15,0 0-15,-23 23 0,24-23 16,-1 0-16,-23 23 0,23-23 0,1 0 31,-1 0-15,0 0-1,1 0 17,-1 0-17,0 0 1,0 0 0,1 0-16,-1 0 15,0 0-15,1 0 16,-1 0-16,-23 23 0,23-23 15,1 0 1,-1 0-16,0 0 63,0 0-48,1 0-15,-1 0 16,0 0-16,1 0 15,-24-23 32,23 23-47,-23-23 16,23 23-16,-23-23 16,24 23-16,-1 0 93,0 0-61,-23-24-17,0 1 1,24 23-16,-24-23 31,23 23-15,-23-24-1,23 24-15,0 0 47,-23-23-31,0 0-16,24 23 15,-24-24-15,0 1 16,23 23-16,-23-23 0,-23 23 281,23-23-265,-24 23-16,1 0 16,0 0-16,23-24 0,-23 24 0,-1 0 31,24-23-31,-23 23 0,0 0 31,-1 0 0,1 0-31,23-23 0,-23 23 16,23-24-16,-24 24 16,1 0-1,0 0 1,-1 0-1,1 0 1,0 0-16,23-23 16,-23 23-16,-1 0 15,1 0-15,0 0 16,-1 0 0,1 0-16,23-23 15,-23 23-15,-1 0 94,1 0-78,0 0-1,0 0-15,-1 0 16,1 0-1,0 0-15,-1 0 16,1 0 31,0 0-16,23 23-31,-24-23 16,1 0 15,23 23-31,-23 1 16,0-24-1,-1 0 32,24 23-47,-23-23 31,23 23-31,0 1 0,0-1 16,-23-23 0,23 23-16,0 0 15,0 1-15,23-24 0,-23 23 32,0 0-1,0 1-31,0-1 15,0 0-15,0 1 0,0-1 32,0 0-1,23-23-15,-23 23-16,24-23 0,-1 0 15,0 0 1,-23 24-16,0-1 0,23-23 0,1 0 15,-24 23-15,23-23 0,0 0 16,1 0 0,-1 0-16,-23 24 15,23-24-15,1 0 47,-1 0-31,0 0-16,0 0 15,1 0-15,-1-24 0,0 24 16,1 0 0,-1 0-1,0 0 1,1 0-16,-1 0 16,0 0 15,0 0-31,1 0 15,-1 0 17,0 0-32,1 0 0,-1 0 31,0 0-31,1 0 0,-1 0 16,0 0-1,1 0 48,-1 0-48,0 0-15,0 0 0,1 0 32</inkml:trace>
  <inkml:trace contextRef="#ctx0" brushRef="#br1" timeOffset="19212">0 261 0,'0'23'93,"0"1"-77,0-1-16,0 0 16,0 1-16,23-24 0,-23 23 0,0 0 0,0 0 15,24-23-15,-1 0 0,-23 24 0,0-1 16,0 0-16,0 1 0,23-24 0,-23 23 0,0 0 16,0 1-16,0-1 0,24-23 0,-24 23 15,0 1-15,23-24 0,-23 23 0,0 0 16,23 0-16,0-23 15,1 0 17</inkml:trace>
</inkml:ink>
</file>

<file path=ppt/ink/ink3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0.26178" units="1/cm"/>
          <inkml:channelProperty channel="Y" name="resolution" value="50.23256" units="1/cm"/>
          <inkml:channelProperty channel="T" name="resolution" value="1" units="1/dev"/>
        </inkml:channelProperties>
      </inkml:inkSource>
      <inkml:timestamp xml:id="ts0" timeString="2018-11-26T08:21:15.284"/>
    </inkml:context>
    <inkml:brush xml:id="br0">
      <inkml:brushProperty name="width" value="0.21167" units="cm"/>
      <inkml:brushProperty name="height" value="0.21167" units="cm"/>
      <inkml:brushProperty name="color" value="#F2F2F2"/>
      <inkml:brushProperty name="fitToCurve" value="1"/>
    </inkml:brush>
  </inkml:definitions>
  <inkml:trace contextRef="#ctx0" brushRef="#br0">0 27 0,'23'0'110,"0"0"-95,1 0-15,-1 0 16,0 0-1,1 0 1,-1 0 0,0 0-1,0 0 1,1 0 187,-1 0-203,0 0 16,1 0 31,-1 0 15,0 0-46,1 0-1,-1 0 1,0 0 46,0 0-30,1 0-17,-24-23 1,23 23-16,-46 0 391,-1 0-391,24 23 15,-23-23 1,0 0 31,0 0-32,-1 0-15,1 0 94,23 24-16,-23-24-78,-1 0 16,1 0 15,0 0-31,-1 0 16,1 0-1,0 0 79,0 0-78,-1 0-1,1 0 79,0 0-78,23 23 15,0 0 578,-24-23-577,24 24-32,24-24 328,-1 0-328,0 0 15,1 0-15,-1 0 0,0 0 16,0 0 0,1 0-1,-1 0-15,0 0 0,1 0 16,-1 0-1,0 0-15,1 0 16,-1 0-16,0 0 78,0 0-15,1 0-16,-1 0-47,0 0 15,1 0-15,-1 0 0,0 0 16,1 0 46,-24-24 141,0 1-203,0 0 0</inkml:trace>
</inkml:ink>
</file>

<file path=ppt/ink/ink3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0.26178" units="1/cm"/>
          <inkml:channelProperty channel="Y" name="resolution" value="50.23256" units="1/cm"/>
          <inkml:channelProperty channel="T" name="resolution" value="1" units="1/dev"/>
        </inkml:channelProperties>
      </inkml:inkSource>
      <inkml:timestamp xml:id="ts0" timeString="2018-11-26T08:21:10.248"/>
    </inkml:context>
    <inkml:brush xml:id="br0">
      <inkml:brushProperty name="width" value="0.21167" units="cm"/>
      <inkml:brushProperty name="height" value="0.21167" units="cm"/>
      <inkml:brushProperty name="color" value="#F2F2F2"/>
      <inkml:brushProperty name="fitToCurve" value="1"/>
    </inkml:brush>
  </inkml:definitions>
  <inkml:trace contextRef="#ctx0" brushRef="#br0">0 93 0,'23'0'375,"0"0"-328,1 0-31,-1 0-16,0 0 15,1 0-15,-1 0 47,0 0-31,0 0 0,1 0-1,-1 0 1,0 0 62,1 0-62,-1 0 77,0 0-61,1 0 14,-1 0-14,0 0 30,-23 23 344,0 1-390,-23-24 31,0 0-16,-1 0-15,1 0-1,0 0 32,-1 0-31,24 23 0,-23-23-1,0 0 63,-1 0 16,24 23-78,-23-23-1,0 0 1,0 0 15,-1 0 79,1 0-110,0 0 93,-1 0 17,24 24-110,-23-24 390</inkml:trace>
  <inkml:trace contextRef="#ctx0" brushRef="#br0" timeOffset="6491">0 0 0,'0'23'203,"0"0"-203,0 1 16,0-1 0,0 0 62,0 1-63,0-1 1</inkml:trace>
</inkml:ink>
</file>

<file path=ppt/ink/ink3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0.26178" units="1/cm"/>
          <inkml:channelProperty channel="Y" name="resolution" value="50.23256" units="1/cm"/>
          <inkml:channelProperty channel="T" name="resolution" value="1" units="1/dev"/>
        </inkml:channelProperties>
      </inkml:inkSource>
      <inkml:timestamp xml:id="ts0" timeString="2018-11-26T08:21:27.648"/>
    </inkml:context>
    <inkml:brush xml:id="br0">
      <inkml:brushProperty name="width" value="0.21167" units="cm"/>
      <inkml:brushProperty name="height" value="0.21167" units="cm"/>
      <inkml:brushProperty name="color" value="#F2F2F2"/>
      <inkml:brushProperty name="fitToCurve" value="1"/>
    </inkml:brush>
  </inkml:definitions>
  <inkml:trace contextRef="#ctx0" brushRef="#br0">24 73 0,'23'0'359,"0"0"-328,0 0-15,1 0 31,-1 0 172,0 0-188,1 0 31,-1 0-46,0 0 15,1 0 0,-1 0-15,0 0 0,0 0 62,1 0-16,-1 0-46,0 0-16,1 0 31,-1 0-15,0 23-16,1-23 47,-1 0-16,0 0 0,1 0-15,-1 0-1,0 0 17,0 0 15,1 0-16,-1 0 0,-23 23-31,23-23 63,1 0-48,-1 0 1,-23 24-1,23-24 17,1 0-32,-1 0 15,0 0 1,0 0 0,1 0 46,-1 0-31,0 0-15,1 0 15,-1 0-15,0 0-16,1 0 31,-1 0 16,0 0-31,0 0-16,1 0 31,-1 0-16,0 0 1,1 0 62,-1 0-62,0 0-1,1 0 1,-1 0-16,0 0 16,1 0 15,-1 0-15,0 0-1,0 0 1,1 0-16,-1 0 234,0 0-203,-23-24-31,24 24 16,-1 0 0,0 0 15,1 0-15,-48 0 343,1 0-359,0 0 31,-1 0-31,1 0 0,23 24 16,-23-24-16,-1 0 15,1 0 1,0 0 15,0 0-15,-1 0 0,24 23-16,0 0 15,-23-23 1,0 0-1,-1 0-15,1 0 32,0 0-17,-1 23-15,1-23 16,0 0 0,-1 0 15,1 0 0,0 0-31,0 0 16,-1 0-1,1 0 1,0 0-16,-1 24 16,1-24-1,0 0 1,-1 0-1,1 0-15,0 0 16,0 0 0,-1 0-16,1 0 0,0 0 15,-1 0 1,1 0-16,0 0 0,-1 0 16,1 0-16,0 0 0,0 0 15,-1 0-15,1 0 16,0 0-1,-1 0 17,1 0-17,0 0-15,-1 0 16,1 0-16,0 0 16,-1 0-1,1 0 110,0 0-125,0 0 16,-1 0-1,1 0 1,0 0 0,-1 0 46,1 0-62,0 0 16,-1 0-1,1 0-15,0 0 32,0 0 30,-1 0-46,24-24-16,-23 24 47,46 0 265,1 0-312,-1 0 0,-23-23 31,23 23-31,0 0 16,1 0-16,-24-23 0,23 23 16,0 0-16,1 0 15,-24-23-15,23 23 0,0 0 16,1 0-16,-1 0 31,0 0-15,0 0-1,1 0 1,-1 0-16,0 0 0,1 0 16,-24-24-16,23 24 0,0 0 0,1 0 15,-1 0 1,0 0 0,1 0-16,-1 0 15,0 0-15,0 0 16,1 0-16,-1 0 0,0 0 15,1 0-15,-1 0 0,0-23 16,1 23-16,-1 0 0,0 0 0,0 0 16,1 0-16,-1 0 0,0 0 15,1 0-15,-1 0 16,0 0 0,-23-23-16,24 23 0,-1 0 15,0 0 1,0 0-1,1 0 1,-1 0-16,0 0 0,1 0 47,-1 0 31,0 0-62,-23-24-16,0 1 0,24 23 0,-1 0 15,0 0-15,1 0 16,-1 0-16,0 0 16,0 0-1,1 0 63,-1 0-62,0 0 0,1 0-16,-1 0 15,0 0 32,1 0 31,-24-23-78,23 23 0,0 0 78,0 0-46,1 0-17,-1 0 63,0 0-62,1 0-16,-1 0 47,-23 23-47,23-23 47,1 0 46,-24 23 48,0 1-125,-24-24 62,1 0-63,23 23-15,-23-23 47,-1 23 47,1-23-94,0 0 31,-1 0 79,1 0-1,0 0-109,23 24 16,-23-24-1,-1 0 1,1 0 46,0 0-46,-1 0 15,1 0 32</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0.26178" units="1/cm"/>
          <inkml:channelProperty channel="Y" name="resolution" value="50.23256" units="1/cm"/>
          <inkml:channelProperty channel="T" name="resolution" value="1" units="1/dev"/>
        </inkml:channelProperties>
      </inkml:inkSource>
      <inkml:timestamp xml:id="ts0" timeString="2018-11-26T08:14:57.458"/>
    </inkml:context>
    <inkml:brush xml:id="br0">
      <inkml:brushProperty name="width" value="0.175" units="cm"/>
      <inkml:brushProperty name="height" value="0.35" units="cm"/>
      <inkml:brushProperty name="color" value="#0070C0"/>
      <inkml:brushProperty name="tip" value="rectangle"/>
      <inkml:brushProperty name="rasterOp" value="maskPen"/>
      <inkml:brushProperty name="fitToCurve" value="1"/>
    </inkml:brush>
  </inkml:definitions>
  <inkml:trace contextRef="#ctx0" brushRef="#br0">0 0 0</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0.26178" units="1/cm"/>
          <inkml:channelProperty channel="Y" name="resolution" value="50.23256" units="1/cm"/>
          <inkml:channelProperty channel="T" name="resolution" value="1" units="1/dev"/>
        </inkml:channelProperties>
      </inkml:inkSource>
      <inkml:timestamp xml:id="ts0" timeString="2018-11-26T08:14:57.628"/>
    </inkml:context>
    <inkml:brush xml:id="br0">
      <inkml:brushProperty name="width" value="0.175" units="cm"/>
      <inkml:brushProperty name="height" value="0.35" units="cm"/>
      <inkml:brushProperty name="color" value="#0070C0"/>
      <inkml:brushProperty name="tip" value="rectangle"/>
      <inkml:brushProperty name="rasterOp" value="maskPen"/>
      <inkml:brushProperty name="fitToCurve" value="1"/>
    </inkml:brush>
  </inkml:definitions>
  <inkml:trace contextRef="#ctx0" brushRef="#br0">0 0 0</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0.26178" units="1/cm"/>
          <inkml:channelProperty channel="Y" name="resolution" value="50.23256" units="1/cm"/>
          <inkml:channelProperty channel="T" name="resolution" value="1" units="1/dev"/>
        </inkml:channelProperties>
      </inkml:inkSource>
      <inkml:timestamp xml:id="ts0" timeString="2018-11-26T08:13:14.853"/>
    </inkml:context>
    <inkml:brush xml:id="br0">
      <inkml:brushProperty name="width" value="0.05" units="cm"/>
      <inkml:brushProperty name="height" value="0.05" units="cm"/>
      <inkml:brushProperty name="fitToCurve" value="1"/>
    </inkml:brush>
    <inkml:brush xml:id="br1">
      <inkml:brushProperty name="width" value="0.21167" units="cm"/>
      <inkml:brushProperty name="height" value="0.21167" units="cm"/>
      <inkml:brushProperty name="color" value="#2B8CAF"/>
      <inkml:brushProperty name="fitToCurve" value="1"/>
    </inkml:brush>
    <inkml:brush xml:id="br2">
      <inkml:brushProperty name="width" value="0.21167" units="cm"/>
      <inkml:brushProperty name="height" value="0.21167" units="cm"/>
      <inkml:brushProperty name="color" value="#1C5D75"/>
      <inkml:brushProperty name="fitToCurve" value="1"/>
    </inkml:brush>
    <inkml:brush xml:id="br3">
      <inkml:brushProperty name="width" value="0.21167" units="cm"/>
      <inkml:brushProperty name="height" value="0.21167" units="cm"/>
      <inkml:brushProperty name="color" value="#2D6256"/>
      <inkml:brushProperty name="fitToCurve" value="1"/>
    </inkml:brush>
  </inkml:definitions>
  <inkml:trace contextRef="#ctx0" brushRef="#br0">550 168 0,'95'0'157,"-72"0"-157,1 0 15,0 0-15,0 0 16,-1 0-16,1 0 0,0 0 15,0 0-15,-1 0 16,1 0 0,0 0-16,-24-23 15,24 23-15,-1 0 32,25 0-32,-25 0 15,1 0 1,0 0-16,0 0 0,-1 0 15,1 0-15,0 0 63,0 0-63,-1 0 0,1 0 453,0 0-437,0 0-16,-1 0 0,1 0 15,0 0-15,0 0 0,-1 0 0,1 0 0,0 0 16,-1 0-16,1 0 0,0 0 16,0 0-1,-1 0-15</inkml:trace>
  <inkml:trace contextRef="#ctx0" brushRef="#br1" timeOffset="37818">1191 168 0,'-24'0'16,"0"0"-1,0 0-15,1 0 0,-1 0 16,0 0 15,0 0 47,1 0-78,-1 0 16,0 0-1,1 0 32,-1 0 0,0 0-47,0 0 16,1 0-1,-1 0-15,0 0 0,0 0 16,1 0-16,-1 0 16,0 0-1,0 0-15,1 0 16,-1 0 15,0 0-15,24-23-16,-24 23 0,1 0 31,46 0 172,1-24-187,0 24-16,0 0 0,-1 0 15,1 0-15,0 0 16,0 0 0,-1 0-16,1 0 0,0 0 15,0 0-15,-1 0 0,-23-24 16,24 24-16,0 0 0,0 0 16,-1 0-1,1 0-15,0 0 0,-1 0 16,1 0-1,0 0-15,0 0 0,-1 0 16,1 0-16,0 0 31,0 0-15,-1 0 31,1 0-32,0 0-15,0 0 16,-1 0 0,1 0-16,0 0 15,0 0 1,-1 0-16,1 0 16,-24 24-16,24-24 0,-1 0 15,1 0-15,-24 24 0,24-24 16,0 0-16,-1 0 15,1 0-15,0 0 16,0 0-16,-24 23 0,23-23 31,1 0 219,0 0-234,0 0 0,-1 0-16,1 0 31,0 0-16,-48 0 235,0 0-234,1 0 15,-1 0-15,0 0 0,0 0-16,1 0 15,-1 0 1,0 0 31,0 0-32,1 0 1,-1 0-16,0 0 16,24 24 62,-24-24-78,1 0 15,-1 0 1,0 0 15,1 0 0,-1 0-15,0 0 15,0 0-15,1 0-16,-1 0 47,0 0-47,0 0 15,1 0 48</inkml:trace>
  <inkml:trace contextRef="#ctx0" brushRef="#br2" timeOffset="59267">629 216 0,'24'0'125,"-1"0"-125,1 0 0,0 0 16,0 0-16,-1 0 0,1 0 0,0 0 31,0 0-31,-1 0 16,1 0 15,0 0-15,0 0-16,-1 0 15,1 0 1,0 0-16,-1 0 31,1 0 16,0 0-47,0 0 16,-1 0-1,1 0 1,-24-24-16,24 24 0,0 0 47,-1 0-32,1 0 1,0 0-16,-24-24 16,24 24-16,-24-23 0,23 23 15,1 0 17,0 0 139,0 0-139,-1 0-32,1 0 15,0 0 17,-1 0-1,1 0-31,0 0 15,0 0 1,-1 0-16,1 0 16,0 0-16,0 0 0,-1 0 0,-23 23 15,24-23 1,0 0-16,0 0 16,-24 24-16,23-24 0,1 0 46,0 0-14,0 0-17,-1 0 1,1 0 0,0 0-1,-24 24 1,-24-24 187,0 0-187,1 0-16,-1 0 31,0 0-31,0 0 15,1 0-15,-1 0 16,24 24-16,-24-24 31,0 0-31,1 0 32,-1 0 14,0 0-30,0 0 0,1 0-1,-1 0 1,24 23 0,-24-23-16,0 0 31,1 0-16,-1 0-15,0 0 16,1 0 0,-1 0-1,0 0 17,0 0-32,1 0 0,-1 0 31,0 0-16,0 0 1,1 0 0,-1 0 15,0 0 47,0 0-62,1 0-1,-1 0-15,0 0 32,0 0-32,1 0 15,23-23-15,-24 23 16,0 0 15,24-24-15,-23 24-16,-1 0 15,0 0 1,0 0-16,1 0 16,-1 0-1,0 0 1,0 0-1,1 0 1,-1 0 15,0 0-15,24-24-16,-24 24 0,1 0 16,23-24-1,-24 24 48,0 0-48,24-23-15,-24 23 16,48 0 453,0 0-438,-24-24-31,24 24 16,-1 0-1,1 0-15,-24-24 0,24 24 16,0 0 31,-1 0-32,-23-24 1,24 24-16,0 0 109,0 0-109,-1 0 16,1 0 15,0 0-31,-24-23 16,24 23 15,-1 0 32,1 0-32,0 0-31,-1 0 47,-23-24-47,24 24 0,0 0 15,-24-24-15,24 24 16,-1 0-16,1 0 0,0 0 16,0 0-1,-1 0-15,-23 24 16,24-24-1,0 0 1,0 0 0,-24 24-16,23-24 0,-23 23 15,24-23-15,0 0 16,0 0 78,-1 0-79,1 0 1,0 0 31,-1 0-47,1 0 0,0 0 15,0 0-15,-1 0 16,1 0-16,0 0 0,0 0 16,-1 0-16,1 0 15,0 0-15,-24 24 32,24-24 218,-1 0-204,1 0-14,0 0 77,0 0-93,-1 0-16,-23-24 15,-23 24 188,-1 0-203,24 24 16,-24-24-16,0 0 16,24 24-1,-23-24-15,-1 0 0,0 0 16,0 0 0,1 0-16,-1 0 0,0 0 15,0 0-15,24 24 0,-23-24 16,-1 0-16,0 0 15,0 0 32,1 0-31,-1 0 0,0 0-16,1 0 0,-1 0 15,0 0 16,0 0-31,1 0 0,-1 0 47,0 0-47,0 0 0,1 0 16,-1 0-16,0 0 16,0 0-1,1 0-15,-1 0 16,0 0 15,0 0-15,1 0-16,-1 0 15,0-24 1,1 24 0,23-24-1,-24 24-15,0 0 31,0 0-31,1 0 16,23-24-16,-24 24 16,0 0-16,0 0 15,1 0 1,-1 0 46,0 0 48,0 0-16,1 0-79,-1 0 32,0 0-47,0 0 0,1 0 16,-1 0-1,48 0 313,-1 0-328,1 0 16,0 0 0,0 0-16,-1 0 15,1 0-15,0 0 0,0 0 16,-1 0 0,1 0-16,0 0 31,0 0-16,-1 0-15,1 0 16,0 0-16,0 0 0,-1 0 16,1 0-16,0 0 15,-1 0-15,1 0 0,0 0 16,0 0 0,-1 0 15,1 0-31,0 0 31,0 0-31,-1 0 31,1 0 16,-24-23-47,24 23 16,0 0-1,-1 0 1,1 0 0,0 0 15,0 0 0,-1 0-31,1 0 16,0 0-1,-1 0-15,1 0 16,0 0-16,0 0 31,-1 0-15,1 0 62,-24 23-78,24-23 16,0 0 15,-1 0 78,1 0-93,0 0 0</inkml:trace>
  <inkml:trace contextRef="#ctx0" brushRef="#br2" timeOffset="62272">723 168 0,'-24'0'94,"0"0"-94,1 0 93,-1 0-77,0 0 31,24 24-31,-24-24 171,1 0-156,-1 0-15,48 0 390,-1 0-328,-23-24-62,24 24-16,0 0 0,0 0 94</inkml:trace>
  <inkml:trace contextRef="#ctx0" brushRef="#br3" timeOffset="71571">414 73 0,'24'0'94,"0"0"-94,-1 0 0,1 0 0,0 0 15,0 0-15,-1 0 0,1 0 0,0 24 0,0-24 0,-24 24 0,23-24 16,1 0-16,0 0 0,-24 24 0,24-24 0,-1 0 0,1 0 0,0 0 0,0 0 16,-1 0-16,1 0 0,0 0 0,0 0 0,-1 23 15,1-23-15,0 0 0,-24 24 0,23-24 31,1 0 1,0 0-32,0 0 15,-1 0 1,1 0 0,-48 0 171,24 24-171,-23-24-16,-1 0 0,0 0 15,0 0-15,1 0 0,-1 0 16,0 0-16,1 0 0,-1 0 0,0 0 16,0 0-16,1 0 0,-1 0 0,0 0 15,0 0-15,1 0 0,-1 0 0,0 0 16,0 0-1,1 0 1,-1 0 15,0 0-15,0 0-16,1 0 16,-1 0-1,0 0-15,0 0 16,1 0-1,-1 0 32,0 0-31,1 0-16,-1 0 16,0 0 15,0 0-31,1 0 15,-1 0 1,0 0 0,48 0 187,0 0-188,-1 0-15,1 0 16,0 0-16,0 0 16,-1 0-1,1 0-15,0-24 16,-1 24-16,1 0 0,0 0 16,0 0-16,-1 0 0,1 0 15,0 0-15,0 0 16,-1 0-16,1 0 0,0 0 15,0 0 1,-1 0-16,1 0 0,0 0 16,0 0-1,-1 0-15,1 0 16,0 0 0</inkml:trace>
  <inkml:trace contextRef="#ctx0" brushRef="#br1" timeOffset="117688">937 216 0,'-24'0'0,"0"0"16,0 0-16,1 0 0,-1-24 15,0 24-15,0 0 16,1 0-16,23-24 0,-24 24 16,0 0-16,0 0 15,1 0-15,-1-23 0,0 23 16,0 0-1,1 0 1,-1 0-16,0 0 16,0 0-16,1 0 0,-1 0 15,0 0-15,1 0 16,-1 0-16,0 0 0,0 0 16,24-24-16,-23 24 0,-1 0 15,0 0 48,0 0-32,1 0-15</inkml:trace>
  <inkml:trace contextRef="#ctx0" brushRef="#br2" timeOffset="137746">201 240 0,'-24'0'140,"0"0"-140,0 0 0,24-24 0,-23 24 16,-1 0-16,0 0 0,0 0 0,1 0 16,-1 0-16,48 0 156,-1 0-156,1 0 0,0 0 0,0 0 0,-1 0 0,1 0 15,0 0-15,0 0 0,-1 0 0,1 0 0,0 0 0,0 0 0,23 0 0,-23 0 0,0 0 16,-1 0-16,1 0 0,0 0 0,23-24 0,-23 24 0,0 0 0,-1 0 0,1 0 0,0 0 0,0 0 0,-1 0 0,1 0 16,-24-24-16,24 24 0,23 0 0,-23 0 0,0 0 0,0 0 0,23 0 0,-23 0 0,0-23 0,-1 23 0,1 0 0,0 0 15,23 0-15,-23 0 0,0 0 0,-1 0 0,-23-24 0,24 24 0,0 0 0,0-24 0,-1 24 0,25 0 16,-24 0-16,-1-24 0,1 24 0,0 0 16,-48 0 312,0 0-297,1 0-31,-1 0 0,0 0 16,0 0-1,1 0-15,-1 0 16,0 0-16,0 0 15,24 24-15,-23-24 16,-1 0 0,0 0-1,0 0-15,1 0 16,23 24-16,-24-24 0,0 0 16,1 0-16,-1 0 0,0 0 15,0 0-15,24 24 0,-23-24 16,-1 0-1,0 0-15,0 0 16,1 0 0,-1 0-1,0 0-15,0 0 32,1 0-17,-1 0 1,24 23-1,-24-23-15,0 24 16,1-24 0,23 24 62,23-24-31,1 0-47,0 0 0,0 0 15,-1 0 1,1 0-16,0 0 16,0 0-1,-1 0-15,1 0 16,0 0-16,0 0 0,-1 0 0,1 0 15,0 0-15,0 0 0,-1 0 0,1 0 16,0 0-16,-1 0 0,1 0 0,0 0 16,0 0-16,-1 0 0,1 0 15,0 0 32,0 0-31,-1 0-1,1 0-15,0 0 0,0 0 16,-1 0-16,1 0 0,0 0 16,0 0-1,-1 0 1,1 24 0,0-24-16,-1 0 0,1 0 15,-24 23-15,24-23 16,0 0-16,-1 0 15,1 0-15,0 24 0,0-24 16,-1 0 0,-46 0 187,-1 0-188,24-24-15,-24 24 16,0 0 31,1 0-47,-1-23 16,24-1-1,-24 24-15,0 0 16,1 0-16,-1 0 15,0 0-15,24-24 16,-23 24 0,-1 0-16,0 0 0,0 0 0,1 0 15,23-24-15,-24 24 16,0 0-16,0 0 0,1 0 16,23-23-16,-24 23 15,0 0-15,0 0 16,1 0-1,-1 0-15,0 0 16,0 0-16,1 0 16,-1 0-16,0 0 15,1 0-15,23-24 0,-24 24 0,0 0 16,0 0-16,1 0 16,-1 0-16,0 0 15,0 0-15,1 0 16,-1 0-1,0 0-15,0 0 16,1 0-16,-1 0 16,0 0-1,0 0-15,24-24 0,-23 24 0,-1 0 16,0 0-16,0 0 0,1 0 16,-1 0-1,0 0-15,1 0 16,23-24-16,-24 24 0,0 0 15,0 0 1,1 0-16,-1 0 16,0 0-1,0 0 1,1 0-16,-1 0 16,24-23-16,0-1 0,-24 24 15,0 0-15,48 0 188,0 0-188,0 0 0,-1 0 15,1 0-15,0 0 16,0 0-16,-1 0 16,1 0-16,0 0 15,0 0-15,-1 0 0,1 0 16,0 0-1,-1 0-15,1 0 0,0 0 16,0 0-16,-1 0 16,1 0-16,0 0 0,0 0 0,-1 0 15,1 0-15,0 0 0,0 0 16,-1 0-16,1 0 0,0 0 16,0 0-16,-1 0 15,1 0 1,0 0-1,-24 24-15,24-24 16,-1 0 0,-23 23 77,24-23-77,-48 0 187,1 0-203,23 24 16,0 0-16,-24-24 0,24 24 15,-24-24 1,0 0 15,1 0-31,23 23 0,-24-23 16,24 24-16,-24-24 0,24 24 16,-24-24-1,1 0 16,-1 0-15,24 24 0,-24-24-16,0 0 62,24 23-62,-23-23 0,-1 0 16,0 0-1,0 0 17,1 0 15,-1 0-16,48 0 94,-1 0-110,1 0-15,0 0 0,0 0 16,-1 0-16,1 0 0,0 0 0,-24-23 16,24 23-16,-1 0 0,1 0 0,0 0 0,0 0 0,-1 0 15,1 0-15,0 0 0,0 0 0,-1 0 16,1 0-16,0 0 0,-1 0 0,1 0 16,0 0-16,0 0 15,-1 0-15,1 0 0,0 0 16,0 0-1,-1 0-15,1 0 0,0 0 16,0 0 0,-1 0-1,1 0 1,0 0 0,0 0-16,-1 0 15,1 0 1,0 0-16,-1 0 0,1 0 62,0 0-46,0 0-16,-1 0 0,1 0 16,0 0-16,0 0 15,-1 0 220,-23-24-235,24 24 0,0-24 15,-24 0-15,-24 24 297,24-23-297,-24 23 16,1 0-16,-1 0 0,0 0 15,0 0-15,1 0 0,-1 0 16,0 0-16,0 0 16,1 0-16,-1 0 15,0 0-15,24-24 0,-23 24 16,-1 0-16,0 0 15,0 0-15,1 0 16,-1 0-16,0 0 0,24-24 0,-24 24 16,1 0-16,-1 0 0,0 0 0,0 0 15,1 0-15,-1 0 16,0 0-16,0 0 16,1 0-16,-1 0 15,0 0-15,24 24 16,-23-24-16,-1 0 0,0 0 31,0 0-15,1 0-1,-1 0 1,0 0 0,0 0-16,1 0 15,-1 0-15,0 0 0,0 0 16,1 0-1,-1 0-15</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0.26178" units="1/cm"/>
          <inkml:channelProperty channel="Y" name="resolution" value="50.23256" units="1/cm"/>
          <inkml:channelProperty channel="T" name="resolution" value="1" units="1/dev"/>
        </inkml:channelProperties>
      </inkml:inkSource>
      <inkml:timestamp xml:id="ts0" timeString="2018-11-26T08:19:22.416"/>
    </inkml:context>
    <inkml:brush xml:id="br0">
      <inkml:brushProperty name="width" value="0.21167" units="cm"/>
      <inkml:brushProperty name="height" value="0.21167" units="cm"/>
      <inkml:brushProperty name="color" value="#1C5D75"/>
      <inkml:brushProperty name="fitToCurve" value="1"/>
    </inkml:brush>
  </inkml:definitions>
  <inkml:trace contextRef="#ctx0" brushRef="#br0">0 59 0,'23'0'188,"0"0"-157,1 0-31,-1 0 47,0 0-32,1 0-15,-1 0 16,0 0-16,1 0 0,-1 0 16,0 0 15,0 0-31,1 0 15,-24-23-15,23 23 16,0 0 0,1 0-1,-1 0-15,0 0 0,1 0 16,-1 0-16,0 0 0,1 0 0,-1 0 16,0 0-1,0 0-15,1 0 125,-1 0-15,0 0-110,1 0 15,-1 0 1,0 0-16,-23-24 0,24 24 15,-1 0 1,0 0 0,0 0 15,1 0-31,-1 0 16,0 0 109,1 0-125,-1 0 15,0 0 1,1 0-1,-24 24-15,23-24 16,-23 23 0,23-23-1,0 0-15,1 0 16,-24 23-16,23-23 0,0 0 16,1 0 30,-1 0 33,-46 0 61,-1 0-124,24 24-1,-23-24-15,0 0 0,-1 0 16,1 0 15,23 23-15,-23-23-16,0 0 31,-1 0 0,1 0 1,0 0 46,-1 0-63,1 0 1,23 23 15,-23-23-15,-1 0-16,1 0 16,0 0-16,0 0 15,-1 0-15,1 0 16,0 0-1,-1 0 1,1 0 0,23-23-16,-23 23 15,-1 0-15,1 0 16,0 0-16,23-23 0,-23 23 16,-1 0-1,1-24-15,0 24 16,-1 0-1,1 0 1,0 0 0,23-23-16,-24 23 47,1 0-16,0 0-31,23-23 31,-24 23 16,1 0 62,0 0-109,23-24 16,-23 24-16,-1 0 16,1 0 46,0 0-46,-1 0-1,1 0-15</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0.26178" units="1/cm"/>
          <inkml:channelProperty channel="Y" name="resolution" value="50.23256" units="1/cm"/>
          <inkml:channelProperty channel="T" name="resolution" value="1" units="1/dev"/>
        </inkml:channelProperties>
      </inkml:inkSource>
      <inkml:timestamp xml:id="ts0" timeString="2018-11-26T08:17:09.341"/>
    </inkml:context>
    <inkml:brush xml:id="br0">
      <inkml:brushProperty name="width" value="0.21167" units="cm"/>
      <inkml:brushProperty name="height" value="0.21167" units="cm"/>
      <inkml:brushProperty name="color" value="#1C5D75"/>
      <inkml:brushProperty name="fitToCurve" value="1"/>
    </inkml:brush>
  </inkml:definitions>
  <inkml:trace contextRef="#ctx0" brushRef="#br0">0 0 0,'23'0'218,"1"0"-218,-1 0 16,0 0 31,1 0-32,-1 0 1,0 0 47,0 0-32,1 0 0,-1 0 0,0 0-15,1 0 0,-1 0 15,0 0-16,1 0 32,-1 0-31,0 0 0,1 0-16,-1 0 31,0 0-16,0 0-15,1 0 32,-1 0-17,0 0 1,1 0 15,-1 0-15,0 0-1,1 0 17,-1 0-17,0 0 1,0 0 46,1 0-62,-1 0 16,0 0-16,1 0 16,-1 0-1,0 0 48,1 0-63,-1 0 15,0 0 1,0 0 0,1 0-1,-1 0 17,0 0 77,1 0-78,-1 0 47,0 0-78</inkml:trace>
</inkml:ink>
</file>

<file path=ppt/ink/ink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0.26178" units="1/cm"/>
          <inkml:channelProperty channel="Y" name="resolution" value="50.23256" units="1/cm"/>
          <inkml:channelProperty channel="T" name="resolution" value="1" units="1/dev"/>
        </inkml:channelProperties>
      </inkml:inkSource>
      <inkml:timestamp xml:id="ts0" timeString="2018-11-26T08:17:11.411"/>
    </inkml:context>
    <inkml:brush xml:id="br0">
      <inkml:brushProperty name="width" value="0.21167" units="cm"/>
      <inkml:brushProperty name="height" value="0.21167" units="cm"/>
      <inkml:brushProperty name="color" value="#1C5D75"/>
      <inkml:brushProperty name="fitToCurve" value="1"/>
    </inkml:brush>
  </inkml:definitions>
  <inkml:trace contextRef="#ctx0" brushRef="#br0">0 0 0,'23'0'93,"1"0"-93,-1 0 16,0 0 0,1 0-16,-1 0 15,0 0 1,0 0-16,1 0 16,-1 0-1,0 0 1,1 0-16,-1 0 15,0 0 1,1 0 15,-1 0-15,0 0 0,1 0-1,-1 0-15,0 0 16,0 0-1,1 0 17,-1 0-32,0 0 0,-23 24 15,24-24 1,-1 0-16,0 0 16,-23 23-16,24-23 0,-1 0 15,0 0-15,0 0 16,1 0-16,-1 0 15,0 0 17,1 0-17,-24 23-15,23-23 16,0 0 0,1 0-1,-1 0 16,0 0 32,0 0-32,1 0-31,-1 0 16,0 0-1,1 0 1,-1 0 15,0 0 16,1 0-47,-1 0 16,-23-23-16,23 23 15,0 0-15,-23-23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2"/>
            <a:ext cx="2971800" cy="499091"/>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2"/>
            <a:ext cx="2971800" cy="499091"/>
          </a:xfrm>
          <a:prstGeom prst="rect">
            <a:avLst/>
          </a:prstGeom>
        </p:spPr>
        <p:txBody>
          <a:bodyPr vert="horz" lIns="91440" tIns="45720" rIns="91440" bIns="45720" rtlCol="0"/>
          <a:lstStyle>
            <a:lvl1pPr algn="r">
              <a:defRPr sz="1200"/>
            </a:lvl1pPr>
          </a:lstStyle>
          <a:p>
            <a:fld id="{019BA27F-5005-40C3-BFD9-0EA1F5E2C79B}" type="datetimeFigureOut">
              <a:rPr lang="tr-TR" smtClean="0"/>
              <a:t>27.12.2018</a:t>
            </a:fld>
            <a:endParaRPr lang="tr-TR"/>
          </a:p>
        </p:txBody>
      </p:sp>
      <p:sp>
        <p:nvSpPr>
          <p:cNvPr id="4" name="Slayt Resmi Yer Tutucusu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787125"/>
            <a:ext cx="5486400" cy="391674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174C296E-6B6B-4912-992F-42ECFA8E210B}" type="slidenum">
              <a:rPr lang="tr-TR" smtClean="0"/>
              <a:t>‹#›</a:t>
            </a:fld>
            <a:endParaRPr lang="tr-TR"/>
          </a:p>
        </p:txBody>
      </p:sp>
    </p:spTree>
    <p:extLst>
      <p:ext uri="{BB962C8B-B14F-4D97-AF65-F5344CB8AC3E}">
        <p14:creationId xmlns:p14="http://schemas.microsoft.com/office/powerpoint/2010/main" val="902095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74C296E-6B6B-4912-992F-42ECFA8E210B}" type="slidenum">
              <a:rPr lang="tr-TR" smtClean="0"/>
              <a:t>17</a:t>
            </a:fld>
            <a:endParaRPr lang="tr-TR"/>
          </a:p>
        </p:txBody>
      </p:sp>
    </p:spTree>
    <p:extLst>
      <p:ext uri="{BB962C8B-B14F-4D97-AF65-F5344CB8AC3E}">
        <p14:creationId xmlns:p14="http://schemas.microsoft.com/office/powerpoint/2010/main" val="3765222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74C296E-6B6B-4912-992F-42ECFA8E210B}" type="slidenum">
              <a:rPr lang="tr-TR" smtClean="0"/>
              <a:t>20</a:t>
            </a:fld>
            <a:endParaRPr lang="tr-TR"/>
          </a:p>
        </p:txBody>
      </p:sp>
    </p:spTree>
    <p:extLst>
      <p:ext uri="{BB962C8B-B14F-4D97-AF65-F5344CB8AC3E}">
        <p14:creationId xmlns:p14="http://schemas.microsoft.com/office/powerpoint/2010/main" val="1747872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965B323D-5579-45EC-9EFA-051DA67598B7}" type="datetimeFigureOut">
              <a:rPr lang="tr-TR" smtClean="0"/>
              <a:t>27.12.2018</a:t>
            </a:fld>
            <a:endParaRPr lang="tr-TR"/>
          </a:p>
        </p:txBody>
      </p:sp>
      <p:sp>
        <p:nvSpPr>
          <p:cNvPr id="5" name="Footer Placeholder 4"/>
          <p:cNvSpPr>
            <a:spLocks noGrp="1"/>
          </p:cNvSpPr>
          <p:nvPr>
            <p:ph type="ftr" sz="quarter" idx="11"/>
          </p:nvPr>
        </p:nvSpPr>
        <p:spPr>
          <a:xfrm>
            <a:off x="5332412" y="5883275"/>
            <a:ext cx="4324044" cy="365125"/>
          </a:xfrm>
        </p:spPr>
        <p:txBody>
          <a:bodyPr/>
          <a:lstStyle/>
          <a:p>
            <a:endParaRPr lang="tr-TR"/>
          </a:p>
        </p:txBody>
      </p:sp>
      <p:sp>
        <p:nvSpPr>
          <p:cNvPr id="6" name="Slide Number Placeholder 5"/>
          <p:cNvSpPr>
            <a:spLocks noGrp="1"/>
          </p:cNvSpPr>
          <p:nvPr>
            <p:ph type="sldNum" sz="quarter" idx="12"/>
          </p:nvPr>
        </p:nvSpPr>
        <p:spPr/>
        <p:txBody>
          <a:bodyPr/>
          <a:lstStyle/>
          <a:p>
            <a:fld id="{A3277C28-B99F-484E-A859-30FA7A633A04}" type="slidenum">
              <a:rPr lang="tr-TR" smtClean="0"/>
              <a:t>‹#›</a:t>
            </a:fld>
            <a:endParaRPr lang="tr-TR"/>
          </a:p>
        </p:txBody>
      </p:sp>
    </p:spTree>
    <p:extLst>
      <p:ext uri="{BB962C8B-B14F-4D97-AF65-F5344CB8AC3E}">
        <p14:creationId xmlns:p14="http://schemas.microsoft.com/office/powerpoint/2010/main" val="2660174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965B323D-5579-45EC-9EFA-051DA67598B7}" type="datetimeFigureOut">
              <a:rPr lang="tr-TR" smtClean="0"/>
              <a:t>27.12.2018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3277C28-B99F-484E-A859-30FA7A633A04}" type="slidenum">
              <a:rPr lang="tr-TR" smtClean="0"/>
              <a:t>‹#›</a:t>
            </a:fld>
            <a:endParaRPr lang="tr-TR"/>
          </a:p>
        </p:txBody>
      </p:sp>
    </p:spTree>
    <p:extLst>
      <p:ext uri="{BB962C8B-B14F-4D97-AF65-F5344CB8AC3E}">
        <p14:creationId xmlns:p14="http://schemas.microsoft.com/office/powerpoint/2010/main" val="2283659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965B323D-5579-45EC-9EFA-051DA67598B7}" type="datetimeFigureOut">
              <a:rPr lang="tr-TR" smtClean="0"/>
              <a:t>27.12.2018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3277C28-B99F-484E-A859-30FA7A633A04}" type="slidenum">
              <a:rPr lang="tr-TR" smtClean="0"/>
              <a:t>‹#›</a:t>
            </a:fld>
            <a:endParaRPr lang="tr-TR"/>
          </a:p>
        </p:txBody>
      </p:sp>
    </p:spTree>
    <p:extLst>
      <p:ext uri="{BB962C8B-B14F-4D97-AF65-F5344CB8AC3E}">
        <p14:creationId xmlns:p14="http://schemas.microsoft.com/office/powerpoint/2010/main" val="2856842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965B323D-5579-45EC-9EFA-051DA67598B7}" type="datetimeFigureOut">
              <a:rPr lang="tr-TR" smtClean="0"/>
              <a:t>27.12.2018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3277C28-B99F-484E-A859-30FA7A633A04}" type="slidenum">
              <a:rPr lang="tr-TR" smtClean="0"/>
              <a:t>‹#›</a:t>
            </a:fld>
            <a:endParaRPr lang="tr-TR"/>
          </a:p>
        </p:txBody>
      </p:sp>
    </p:spTree>
    <p:extLst>
      <p:ext uri="{BB962C8B-B14F-4D97-AF65-F5344CB8AC3E}">
        <p14:creationId xmlns:p14="http://schemas.microsoft.com/office/powerpoint/2010/main" val="812310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965B323D-5579-45EC-9EFA-051DA67598B7}" type="datetimeFigureOut">
              <a:rPr lang="tr-TR" smtClean="0"/>
              <a:t>27.12.2018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3277C28-B99F-484E-A859-30FA7A633A04}" type="slidenum">
              <a:rPr lang="tr-TR" smtClean="0"/>
              <a:t>‹#›</a:t>
            </a:fld>
            <a:endParaRPr lang="tr-TR"/>
          </a:p>
        </p:txBody>
      </p:sp>
    </p:spTree>
    <p:extLst>
      <p:ext uri="{BB962C8B-B14F-4D97-AF65-F5344CB8AC3E}">
        <p14:creationId xmlns:p14="http://schemas.microsoft.com/office/powerpoint/2010/main" val="634005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tr-TR"/>
              <a:t>Asıl metin stillerini düzenle</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965B323D-5579-45EC-9EFA-051DA67598B7}" type="datetimeFigureOut">
              <a:rPr lang="tr-TR" smtClean="0"/>
              <a:t>27.12.2018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3277C28-B99F-484E-A859-30FA7A633A04}" type="slidenum">
              <a:rPr lang="tr-TR" smtClean="0"/>
              <a:t>‹#›</a:t>
            </a:fld>
            <a:endParaRPr lang="tr-TR"/>
          </a:p>
        </p:txBody>
      </p:sp>
    </p:spTree>
    <p:extLst>
      <p:ext uri="{BB962C8B-B14F-4D97-AF65-F5344CB8AC3E}">
        <p14:creationId xmlns:p14="http://schemas.microsoft.com/office/powerpoint/2010/main" val="1908728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tr-TR"/>
              <a:t>Asıl metin stillerini düzenle</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965B323D-5579-45EC-9EFA-051DA67598B7}" type="datetimeFigureOut">
              <a:rPr lang="tr-TR" smtClean="0"/>
              <a:t>27.12.2018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3277C28-B99F-484E-A859-30FA7A633A04}" type="slidenum">
              <a:rPr lang="tr-TR" smtClean="0"/>
              <a:t>‹#›</a:t>
            </a:fld>
            <a:endParaRPr lang="tr-TR"/>
          </a:p>
        </p:txBody>
      </p:sp>
    </p:spTree>
    <p:extLst>
      <p:ext uri="{BB962C8B-B14F-4D97-AF65-F5344CB8AC3E}">
        <p14:creationId xmlns:p14="http://schemas.microsoft.com/office/powerpoint/2010/main" val="1784311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65B323D-5579-45EC-9EFA-051DA67598B7}" type="datetimeFigureOut">
              <a:rPr lang="tr-TR" smtClean="0"/>
              <a:t>27.12.2018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3277C28-B99F-484E-A859-30FA7A633A04}" type="slidenum">
              <a:rPr lang="tr-TR" smtClean="0"/>
              <a:t>‹#›</a:t>
            </a:fld>
            <a:endParaRPr lang="tr-TR"/>
          </a:p>
        </p:txBody>
      </p:sp>
    </p:spTree>
    <p:extLst>
      <p:ext uri="{BB962C8B-B14F-4D97-AF65-F5344CB8AC3E}">
        <p14:creationId xmlns:p14="http://schemas.microsoft.com/office/powerpoint/2010/main" val="2996534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65B323D-5579-45EC-9EFA-051DA67598B7}" type="datetimeFigureOut">
              <a:rPr lang="tr-TR" smtClean="0"/>
              <a:t>27.12.2018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3277C28-B99F-484E-A859-30FA7A633A04}" type="slidenum">
              <a:rPr lang="tr-TR" smtClean="0"/>
              <a:t>‹#›</a:t>
            </a:fld>
            <a:endParaRPr lang="tr-TR"/>
          </a:p>
        </p:txBody>
      </p:sp>
    </p:spTree>
    <p:extLst>
      <p:ext uri="{BB962C8B-B14F-4D97-AF65-F5344CB8AC3E}">
        <p14:creationId xmlns:p14="http://schemas.microsoft.com/office/powerpoint/2010/main" val="2952388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nchor="ct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65B323D-5579-45EC-9EFA-051DA67598B7}" type="datetimeFigureOut">
              <a:rPr lang="tr-TR" smtClean="0"/>
              <a:t>27.12.2018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951856" y="5867131"/>
            <a:ext cx="551167" cy="365125"/>
          </a:xfrm>
        </p:spPr>
        <p:txBody>
          <a:bodyPr/>
          <a:lstStyle/>
          <a:p>
            <a:fld id="{A3277C28-B99F-484E-A859-30FA7A633A04}" type="slidenum">
              <a:rPr lang="tr-TR" smtClean="0"/>
              <a:t>‹#›</a:t>
            </a:fld>
            <a:endParaRPr lang="tr-TR"/>
          </a:p>
        </p:txBody>
      </p:sp>
    </p:spTree>
    <p:extLst>
      <p:ext uri="{BB962C8B-B14F-4D97-AF65-F5344CB8AC3E}">
        <p14:creationId xmlns:p14="http://schemas.microsoft.com/office/powerpoint/2010/main" val="3839407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965B323D-5579-45EC-9EFA-051DA67598B7}" type="datetimeFigureOut">
              <a:rPr lang="tr-TR" smtClean="0"/>
              <a:t>27.12.2018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3277C28-B99F-484E-A859-30FA7A633A04}" type="slidenum">
              <a:rPr lang="tr-TR" smtClean="0"/>
              <a:t>‹#›</a:t>
            </a:fld>
            <a:endParaRPr lang="tr-TR"/>
          </a:p>
        </p:txBody>
      </p:sp>
    </p:spTree>
    <p:extLst>
      <p:ext uri="{BB962C8B-B14F-4D97-AF65-F5344CB8AC3E}">
        <p14:creationId xmlns:p14="http://schemas.microsoft.com/office/powerpoint/2010/main" val="2189473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965B323D-5579-45EC-9EFA-051DA67598B7}" type="datetimeFigureOut">
              <a:rPr lang="tr-TR" smtClean="0"/>
              <a:t>27.12.2018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3277C28-B99F-484E-A859-30FA7A633A04}" type="slidenum">
              <a:rPr lang="tr-TR" smtClean="0"/>
              <a:t>‹#›</a:t>
            </a:fld>
            <a:endParaRPr lang="tr-TR"/>
          </a:p>
        </p:txBody>
      </p:sp>
    </p:spTree>
    <p:extLst>
      <p:ext uri="{BB962C8B-B14F-4D97-AF65-F5344CB8AC3E}">
        <p14:creationId xmlns:p14="http://schemas.microsoft.com/office/powerpoint/2010/main" val="314962328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65B323D-5579-45EC-9EFA-051DA67598B7}" type="datetimeFigureOut">
              <a:rPr lang="tr-TR" smtClean="0"/>
              <a:t>27.12.2018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3277C28-B99F-484E-A859-30FA7A633A04}" type="slidenum">
              <a:rPr lang="tr-TR" smtClean="0"/>
              <a:t>‹#›</a:t>
            </a:fld>
            <a:endParaRPr lang="tr-TR"/>
          </a:p>
        </p:txBody>
      </p:sp>
    </p:spTree>
    <p:extLst>
      <p:ext uri="{BB962C8B-B14F-4D97-AF65-F5344CB8AC3E}">
        <p14:creationId xmlns:p14="http://schemas.microsoft.com/office/powerpoint/2010/main" val="3384883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965B323D-5579-45EC-9EFA-051DA67598B7}" type="datetimeFigureOut">
              <a:rPr lang="tr-TR" smtClean="0"/>
              <a:t>27.12.2018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3277C28-B99F-484E-A859-30FA7A633A04}" type="slidenum">
              <a:rPr lang="tr-TR" smtClean="0"/>
              <a:t>‹#›</a:t>
            </a:fld>
            <a:endParaRPr lang="tr-TR"/>
          </a:p>
        </p:txBody>
      </p:sp>
    </p:spTree>
    <p:extLst>
      <p:ext uri="{BB962C8B-B14F-4D97-AF65-F5344CB8AC3E}">
        <p14:creationId xmlns:p14="http://schemas.microsoft.com/office/powerpoint/2010/main" val="3071286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5B323D-5579-45EC-9EFA-051DA67598B7}" type="datetimeFigureOut">
              <a:rPr lang="tr-TR" smtClean="0"/>
              <a:t>27.12.2018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3277C28-B99F-484E-A859-30FA7A633A04}" type="slidenum">
              <a:rPr lang="tr-TR" smtClean="0"/>
              <a:t>‹#›</a:t>
            </a:fld>
            <a:endParaRPr lang="tr-TR"/>
          </a:p>
        </p:txBody>
      </p:sp>
    </p:spTree>
    <p:extLst>
      <p:ext uri="{BB962C8B-B14F-4D97-AF65-F5344CB8AC3E}">
        <p14:creationId xmlns:p14="http://schemas.microsoft.com/office/powerpoint/2010/main" val="3265690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965B323D-5579-45EC-9EFA-051DA67598B7}" type="datetimeFigureOut">
              <a:rPr lang="tr-TR" smtClean="0"/>
              <a:t>27.12.2018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3277C28-B99F-484E-A859-30FA7A633A04}" type="slidenum">
              <a:rPr lang="tr-TR" smtClean="0"/>
              <a:t>‹#›</a:t>
            </a:fld>
            <a:endParaRPr lang="tr-TR"/>
          </a:p>
        </p:txBody>
      </p:sp>
    </p:spTree>
    <p:extLst>
      <p:ext uri="{BB962C8B-B14F-4D97-AF65-F5344CB8AC3E}">
        <p14:creationId xmlns:p14="http://schemas.microsoft.com/office/powerpoint/2010/main" val="31039671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tr-TR"/>
              <a:t>Asıl başlık stilini düzenlemek için tıklayın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965B323D-5579-45EC-9EFA-051DA67598B7}" type="datetimeFigureOut">
              <a:rPr lang="tr-TR" smtClean="0"/>
              <a:t>27.12.2018</a:t>
            </a:fld>
            <a:endParaRPr lang="tr-T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277C28-B99F-484E-A859-30FA7A633A04}" type="slidenum">
              <a:rPr lang="tr-TR" smtClean="0"/>
              <a:t>‹#›</a:t>
            </a:fld>
            <a:endParaRPr lang="tr-TR"/>
          </a:p>
        </p:txBody>
      </p:sp>
    </p:spTree>
    <p:extLst>
      <p:ext uri="{BB962C8B-B14F-4D97-AF65-F5344CB8AC3E}">
        <p14:creationId xmlns:p14="http://schemas.microsoft.com/office/powerpoint/2010/main" val="4039016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65B323D-5579-45EC-9EFA-051DA67598B7}" type="datetimeFigureOut">
              <a:rPr lang="tr-TR" smtClean="0"/>
              <a:t>27.12.2018</a:t>
            </a:fld>
            <a:endParaRPr lang="tr-T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3277C28-B99F-484E-A859-30FA7A633A04}" type="slidenum">
              <a:rPr lang="tr-TR" smtClean="0"/>
              <a:t>‹#›</a:t>
            </a:fld>
            <a:endParaRPr lang="tr-TR"/>
          </a:p>
        </p:txBody>
      </p:sp>
    </p:spTree>
    <p:extLst>
      <p:ext uri="{BB962C8B-B14F-4D97-AF65-F5344CB8AC3E}">
        <p14:creationId xmlns:p14="http://schemas.microsoft.com/office/powerpoint/2010/main" val="4045066728"/>
      </p:ext>
    </p:extLst>
  </p:cSld>
  <p:clrMap bg1="lt1" tx1="dk1" bg2="lt2" tx2="dk2" accent1="accent1" accent2="accent2" accent3="accent3" accent4="accent4" accent5="accent5" accent6="accent6" hlink="hlink" folHlink="folHlink"/>
  <p:sldLayoutIdLst>
    <p:sldLayoutId id="2147484516" r:id="rId1"/>
    <p:sldLayoutId id="2147484517" r:id="rId2"/>
    <p:sldLayoutId id="2147484518" r:id="rId3"/>
    <p:sldLayoutId id="2147484519" r:id="rId4"/>
    <p:sldLayoutId id="2147484520" r:id="rId5"/>
    <p:sldLayoutId id="2147484521" r:id="rId6"/>
    <p:sldLayoutId id="2147484522" r:id="rId7"/>
    <p:sldLayoutId id="2147484523" r:id="rId8"/>
    <p:sldLayoutId id="2147484524" r:id="rId9"/>
    <p:sldLayoutId id="2147484525" r:id="rId10"/>
    <p:sldLayoutId id="2147484526" r:id="rId11"/>
    <p:sldLayoutId id="2147484527" r:id="rId12"/>
    <p:sldLayoutId id="2147484528" r:id="rId13"/>
    <p:sldLayoutId id="2147484529" r:id="rId14"/>
    <p:sldLayoutId id="2147484530" r:id="rId15"/>
    <p:sldLayoutId id="2147484531" r:id="rId16"/>
    <p:sldLayoutId id="2147484532"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51.emf"/></Relationships>
</file>

<file path=ppt/slides/_rels/slide2.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slide" Target="slide47.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36.xml"/><Relationship Id="rId4" Type="http://schemas.openxmlformats.org/officeDocument/2006/relationships/slide" Target="slide3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customXml" Target="../ink/ink9.xml"/><Relationship Id="rId4" Type="http://schemas.openxmlformats.org/officeDocument/2006/relationships/image" Target="../media/image28.emf"/></Relationships>
</file>

<file path=ppt/slides/_rels/slide22.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40.emf"/><Relationship Id="rId5" Type="http://schemas.openxmlformats.org/officeDocument/2006/relationships/customXml" Target="../ink/ink11.xml"/><Relationship Id="rId4" Type="http://schemas.openxmlformats.org/officeDocument/2006/relationships/image" Target="../media/image36.emf"/></Relationships>
</file>

<file path=ppt/slides/_rels/slide23.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53.emf"/></Relationships>
</file>

<file path=ppt/slides/_rels/slide24.xml.rels><?xml version="1.0" encoding="UTF-8" standalone="yes"?>
<Relationships xmlns="http://schemas.openxmlformats.org/package/2006/relationships"><Relationship Id="rId8" Type="http://schemas.openxmlformats.org/officeDocument/2006/relationships/customXml" Target="../ink/ink15.xml"/><Relationship Id="rId3" Type="http://schemas.openxmlformats.org/officeDocument/2006/relationships/image" Target="../media/image22.PNG"/><Relationship Id="rId7" Type="http://schemas.openxmlformats.org/officeDocument/2006/relationships/image" Target="../media/image24.emf"/><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customXml" Target="../ink/ink14.xml"/><Relationship Id="rId5" Type="http://schemas.openxmlformats.org/officeDocument/2006/relationships/image" Target="../media/image23.emf"/><Relationship Id="rId4" Type="http://schemas.openxmlformats.org/officeDocument/2006/relationships/customXml" Target="../ink/ink13.xml"/><Relationship Id="rId9" Type="http://schemas.openxmlformats.org/officeDocument/2006/relationships/image" Target="../media/image25.emf"/></Relationships>
</file>

<file path=ppt/slides/_rels/slide25.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49.emf"/></Relationships>
</file>

<file path=ppt/slides/_rels/slide26.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59.emf"/></Relationships>
</file>

<file path=ppt/slides/_rels/slide27.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55.emf"/></Relationships>
</file>

<file path=ppt/slides/_rels/slide28.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57.emf"/></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ustomXml" Target="../ink/ink20.xml"/><Relationship Id="rId7" Type="http://schemas.openxmlformats.org/officeDocument/2006/relationships/customXml" Target="../ink/ink22.xml"/><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8.emf"/><Relationship Id="rId5" Type="http://schemas.openxmlformats.org/officeDocument/2006/relationships/customXml" Target="../ink/ink21.xml"/><Relationship Id="rId4" Type="http://schemas.openxmlformats.org/officeDocument/2006/relationships/image" Target="../media/image36.emf"/></Relationships>
</file>

<file path=ppt/slides/_rels/slide31.xml.rels><?xml version="1.0" encoding="UTF-8" standalone="yes"?>
<Relationships xmlns="http://schemas.openxmlformats.org/package/2006/relationships"><Relationship Id="rId3" Type="http://schemas.openxmlformats.org/officeDocument/2006/relationships/customXml" Target="../ink/ink23.xm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47.emf"/></Relationships>
</file>

<file path=ppt/slides/_rels/slide32.xml.rels><?xml version="1.0" encoding="UTF-8" standalone="yes"?>
<Relationships xmlns="http://schemas.openxmlformats.org/package/2006/relationships"><Relationship Id="rId3" Type="http://schemas.openxmlformats.org/officeDocument/2006/relationships/customXml" Target="../ink/ink24.xm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33.xml.rels><?xml version="1.0" encoding="UTF-8" standalone="yes"?>
<Relationships xmlns="http://schemas.openxmlformats.org/package/2006/relationships"><Relationship Id="rId3" Type="http://schemas.openxmlformats.org/officeDocument/2006/relationships/customXml" Target="../ink/ink25.xml"/><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34.xml.rels><?xml version="1.0" encoding="UTF-8" standalone="yes"?>
<Relationships xmlns="http://schemas.openxmlformats.org/package/2006/relationships"><Relationship Id="rId3" Type="http://schemas.openxmlformats.org/officeDocument/2006/relationships/customXml" Target="../ink/ink26.xml"/><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35.xml.rels><?xml version="1.0" encoding="UTF-8" standalone="yes"?>
<Relationships xmlns="http://schemas.openxmlformats.org/package/2006/relationships"><Relationship Id="rId3" Type="http://schemas.openxmlformats.org/officeDocument/2006/relationships/customXml" Target="../ink/ink27.xml"/><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customXml" Target="../ink/ink28.xml"/><Relationship Id="rId4" Type="http://schemas.openxmlformats.org/officeDocument/2006/relationships/image" Target="../media/image35.emf"/></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45.emf"/><Relationship Id="rId4" Type="http://schemas.openxmlformats.org/officeDocument/2006/relationships/customXml" Target="../ink/ink29.xml"/></Relationships>
</file>

<file path=ppt/slides/_rels/slide37.xml.rels><?xml version="1.0" encoding="UTF-8" standalone="yes"?>
<Relationships xmlns="http://schemas.openxmlformats.org/package/2006/relationships"><Relationship Id="rId8" Type="http://schemas.openxmlformats.org/officeDocument/2006/relationships/customXml" Target="../ink/ink32.xml"/><Relationship Id="rId3" Type="http://schemas.openxmlformats.org/officeDocument/2006/relationships/image" Target="../media/image37.png"/><Relationship Id="rId7" Type="http://schemas.openxmlformats.org/officeDocument/2006/relationships/image" Target="../media/image63.emf"/><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customXml" Target="../ink/ink31.xml"/><Relationship Id="rId11" Type="http://schemas.openxmlformats.org/officeDocument/2006/relationships/image" Target="../media/image65.emf"/><Relationship Id="rId5" Type="http://schemas.openxmlformats.org/officeDocument/2006/relationships/image" Target="../media/image62.emf"/><Relationship Id="rId10" Type="http://schemas.openxmlformats.org/officeDocument/2006/relationships/customXml" Target="../ink/ink33.xml"/><Relationship Id="rId4" Type="http://schemas.openxmlformats.org/officeDocument/2006/relationships/customXml" Target="../ink/ink30.xml"/><Relationship Id="rId9" Type="http://schemas.openxmlformats.org/officeDocument/2006/relationships/image" Target="../media/image64.emf"/></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comments" Target="../comments/comment1.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emf"/><Relationship Id="rId11" Type="http://schemas.openxmlformats.org/officeDocument/2006/relationships/customXml" Target="../ink/ink6.xml"/><Relationship Id="rId5" Type="http://schemas.openxmlformats.org/officeDocument/2006/relationships/customXml" Target="../ink/ink2.xml"/><Relationship Id="rId10" Type="http://schemas.openxmlformats.org/officeDocument/2006/relationships/customXml" Target="../ink/ink5.xml"/><Relationship Id="rId4" Type="http://schemas.openxmlformats.org/officeDocument/2006/relationships/image" Target="../media/image3.emf"/><Relationship Id="rId9" Type="http://schemas.openxmlformats.org/officeDocument/2006/relationships/customXml" Target="../ink/ink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E118518-A612-493C-972E-473CC533841F}"/>
              </a:ext>
            </a:extLst>
          </p:cNvPr>
          <p:cNvSpPr>
            <a:spLocks noGrp="1"/>
          </p:cNvSpPr>
          <p:nvPr>
            <p:ph type="ctrTitle"/>
          </p:nvPr>
        </p:nvSpPr>
        <p:spPr/>
        <p:txBody>
          <a:bodyPr/>
          <a:lstStyle/>
          <a:p>
            <a:r>
              <a:rPr lang="tr-TR" b="1" dirty="0"/>
              <a:t>MİCROSOFT WORD</a:t>
            </a:r>
            <a:br>
              <a:rPr lang="tr-TR" b="1" dirty="0"/>
            </a:br>
            <a:r>
              <a:rPr lang="tr-TR" b="1" dirty="0"/>
              <a:t>TANITIMI</a:t>
            </a:r>
          </a:p>
        </p:txBody>
      </p:sp>
      <p:sp>
        <p:nvSpPr>
          <p:cNvPr id="3" name="Metin kutusu 2">
            <a:extLst>
              <a:ext uri="{FF2B5EF4-FFF2-40B4-BE49-F238E27FC236}">
                <a16:creationId xmlns:a16="http://schemas.microsoft.com/office/drawing/2014/main" xmlns="" id="{E231685C-CCC9-4839-9CA8-B9E68808EEDB}"/>
              </a:ext>
            </a:extLst>
          </p:cNvPr>
          <p:cNvSpPr txBox="1"/>
          <p:nvPr/>
        </p:nvSpPr>
        <p:spPr>
          <a:xfrm>
            <a:off x="7231310" y="4706224"/>
            <a:ext cx="4429387" cy="369332"/>
          </a:xfrm>
          <a:prstGeom prst="rect">
            <a:avLst/>
          </a:prstGeom>
          <a:noFill/>
        </p:spPr>
        <p:txBody>
          <a:bodyPr wrap="square" rtlCol="0">
            <a:spAutoFit/>
          </a:bodyPr>
          <a:lstStyle/>
          <a:p>
            <a:pPr algn="r"/>
            <a:r>
              <a:rPr lang="tr-TR" dirty="0" smtClean="0">
                <a:latin typeface="Arial Black" panose="020B0A04020102020204" pitchFamily="34" charset="0"/>
              </a:rPr>
              <a:t>ÖĞRT GÖRV BURHAN  İSPİRLİ</a:t>
            </a:r>
            <a:endParaRPr lang="tr-TR" dirty="0">
              <a:latin typeface="Arial Black" panose="020B0A04020102020204" pitchFamily="34" charset="0"/>
            </a:endParaRPr>
          </a:p>
        </p:txBody>
      </p:sp>
    </p:spTree>
    <p:extLst>
      <p:ext uri="{BB962C8B-B14F-4D97-AF65-F5344CB8AC3E}">
        <p14:creationId xmlns:p14="http://schemas.microsoft.com/office/powerpoint/2010/main" val="525118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xmlns="" id="{A3BE0B04-5BA3-43F5-A9BB-8260902FA49C}"/>
              </a:ext>
            </a:extLst>
          </p:cNvPr>
          <p:cNvSpPr/>
          <p:nvPr/>
        </p:nvSpPr>
        <p:spPr>
          <a:xfrm>
            <a:off x="4266669" y="1352383"/>
            <a:ext cx="5303503" cy="738664"/>
          </a:xfrm>
          <a:prstGeom prst="rect">
            <a:avLst/>
          </a:prstGeom>
        </p:spPr>
        <p:txBody>
          <a:bodyPr wrap="none">
            <a:spAutoFit/>
          </a:bodyPr>
          <a:lstStyle/>
          <a:p>
            <a:pPr algn="ctr"/>
            <a:r>
              <a:rPr lang="tr-TR" sz="2400" b="1" dirty="0"/>
              <a:t>KISAYOL TUŞLARI</a:t>
            </a:r>
          </a:p>
          <a:p>
            <a:r>
              <a:rPr lang="tr-TR" dirty="0"/>
              <a:t>Klavye tuşları kullanılarak da belge içinde dolaşılabilir. </a:t>
            </a:r>
          </a:p>
        </p:txBody>
      </p:sp>
      <p:pic>
        <p:nvPicPr>
          <p:cNvPr id="6" name="Resim 5" descr="ekran görüntüsü, gök, duvar, iç mekan içeren bir resim&#10;&#10;Yüksek güvenilirlikle oluşturulmuş açıklama">
            <a:extLst>
              <a:ext uri="{FF2B5EF4-FFF2-40B4-BE49-F238E27FC236}">
                <a16:creationId xmlns:a16="http://schemas.microsoft.com/office/drawing/2014/main" xmlns="" id="{3A345078-CB8C-4019-97C8-95D9D70229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7045" y="2429170"/>
            <a:ext cx="9013371" cy="3076447"/>
          </a:xfrm>
          <a:prstGeom prst="rect">
            <a:avLst/>
          </a:prstGeom>
        </p:spPr>
      </p:pic>
    </p:spTree>
    <p:extLst>
      <p:ext uri="{BB962C8B-B14F-4D97-AF65-F5344CB8AC3E}">
        <p14:creationId xmlns:p14="http://schemas.microsoft.com/office/powerpoint/2010/main" val="3527986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ekran görüntüsü içeren bir resim&#10;&#10;Çok yüksek güvenilirlikle oluşturulmuş açıklama">
            <a:extLst>
              <a:ext uri="{FF2B5EF4-FFF2-40B4-BE49-F238E27FC236}">
                <a16:creationId xmlns:a16="http://schemas.microsoft.com/office/drawing/2014/main" xmlns="" id="{6F51B745-78EE-4414-A1A2-04B0958A74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7180" y="1746485"/>
            <a:ext cx="9974423" cy="4292081"/>
          </a:xfrm>
          <a:prstGeom prst="rect">
            <a:avLst/>
          </a:prstGeom>
        </p:spPr>
      </p:pic>
      <p:sp>
        <p:nvSpPr>
          <p:cNvPr id="3" name="Dikdörtgen 2">
            <a:extLst>
              <a:ext uri="{FF2B5EF4-FFF2-40B4-BE49-F238E27FC236}">
                <a16:creationId xmlns:a16="http://schemas.microsoft.com/office/drawing/2014/main" xmlns="" id="{0BA9C3F6-627D-4460-98A5-0C6A4423415B}"/>
              </a:ext>
            </a:extLst>
          </p:cNvPr>
          <p:cNvSpPr/>
          <p:nvPr/>
        </p:nvSpPr>
        <p:spPr>
          <a:xfrm>
            <a:off x="1947181" y="546156"/>
            <a:ext cx="9974424" cy="1200329"/>
          </a:xfrm>
          <a:prstGeom prst="rect">
            <a:avLst/>
          </a:prstGeom>
        </p:spPr>
        <p:txBody>
          <a:bodyPr wrap="square">
            <a:spAutoFit/>
          </a:bodyPr>
          <a:lstStyle/>
          <a:p>
            <a:r>
              <a:rPr lang="tr-TR" dirty="0"/>
              <a:t>Hazırladığınız metinde bir paragraf, cümle ya da kelimeyi belgenin farklı bir yerine taşımak için taşımak istediğiniz bölümü imlecinizin sol tuşuna basılı tutarak seçmelisiniz. Seçme işlemini klavyedeki yön tuşlarını kullanarak da gerçekleştirebilirsiniz. Bunun için seçmek istediğiniz bölümün başına veya sonuna tıklamalısınız. Seçim için gereken tuş kombinasyonları aşağıdaki tabloda gösterilmiştir</a:t>
            </a:r>
          </a:p>
        </p:txBody>
      </p:sp>
    </p:spTree>
    <p:extLst>
      <p:ext uri="{BB962C8B-B14F-4D97-AF65-F5344CB8AC3E}">
        <p14:creationId xmlns:p14="http://schemas.microsoft.com/office/powerpoint/2010/main" val="1945261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xmlns="" id="{FC15C136-8BD7-4A76-A3B6-E38943C066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4416" y="447868"/>
            <a:ext cx="7940351" cy="5943601"/>
          </a:xfrm>
          <a:prstGeom prst="rect">
            <a:avLst/>
          </a:prstGeom>
        </p:spPr>
      </p:pic>
    </p:spTree>
    <p:extLst>
      <p:ext uri="{BB962C8B-B14F-4D97-AF65-F5344CB8AC3E}">
        <p14:creationId xmlns:p14="http://schemas.microsoft.com/office/powerpoint/2010/main" val="3534084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xmlns="" id="{B8F6211E-A1B3-4CCB-A08A-33779CCD9F6B}"/>
              </a:ext>
            </a:extLst>
          </p:cNvPr>
          <p:cNvSpPr/>
          <p:nvPr/>
        </p:nvSpPr>
        <p:spPr>
          <a:xfrm>
            <a:off x="1677799" y="161237"/>
            <a:ext cx="10212483" cy="5724644"/>
          </a:xfrm>
          <a:prstGeom prst="rect">
            <a:avLst/>
          </a:prstGeom>
        </p:spPr>
        <p:txBody>
          <a:bodyPr wrap="square">
            <a:spAutoFit/>
          </a:bodyPr>
          <a:lstStyle/>
          <a:p>
            <a:r>
              <a:rPr lang="tr-TR" dirty="0">
                <a:solidFill>
                  <a:srgbClr val="2F2F2F"/>
                </a:solidFill>
                <a:latin typeface="Segoe UI" panose="020B0502040204020203" pitchFamily="34" charset="0"/>
              </a:rPr>
              <a:t/>
            </a:r>
            <a:br>
              <a:rPr lang="tr-TR" dirty="0">
                <a:solidFill>
                  <a:srgbClr val="2F2F2F"/>
                </a:solidFill>
                <a:latin typeface="Segoe UI" panose="020B0502040204020203" pitchFamily="34" charset="0"/>
              </a:rPr>
            </a:br>
            <a:r>
              <a:rPr lang="tr-TR" sz="2800" b="1" dirty="0">
                <a:solidFill>
                  <a:srgbClr val="2F2F2F"/>
                </a:solidFill>
                <a:latin typeface="Segoe UI" panose="020B0502040204020203" pitchFamily="34" charset="0"/>
              </a:rPr>
              <a:t>Stilleri kullanma</a:t>
            </a:r>
          </a:p>
          <a:p>
            <a:r>
              <a:rPr lang="tr-TR" sz="2000" dirty="0">
                <a:solidFill>
                  <a:srgbClr val="2F2F2F"/>
                </a:solidFill>
                <a:latin typeface="Segoe UI" panose="020B0502040204020203" pitchFamily="34" charset="0"/>
              </a:rPr>
              <a:t>Stilleri, belgenizdeki başlıkları, başlıkları ve alt yazılar gibi önemli öğeleri hızla biçimlendirmek olanak tanır. Belgenizdeki metin stilleri uygulamak için aşağıdaki adımları izleyin.</a:t>
            </a:r>
          </a:p>
          <a:p>
            <a:pPr>
              <a:buFont typeface="+mj-lt"/>
              <a:buAutoNum type="arabicPeriod"/>
            </a:pPr>
            <a:r>
              <a:rPr lang="tr-TR" sz="2000" dirty="0">
                <a:solidFill>
                  <a:srgbClr val="2F2F2F"/>
                </a:solidFill>
                <a:latin typeface="Segoe UI" panose="020B0502040204020203" pitchFamily="34" charset="0"/>
              </a:rPr>
              <a:t>Değiştirmek istediğiniz metni vurgulayın.</a:t>
            </a:r>
          </a:p>
          <a:p>
            <a:pPr>
              <a:buFont typeface="+mj-lt"/>
              <a:buAutoNum type="arabicPeriod"/>
            </a:pPr>
            <a:r>
              <a:rPr lang="tr-TR" sz="2000" b="1" dirty="0">
                <a:solidFill>
                  <a:srgbClr val="2F2F2F"/>
                </a:solidFill>
                <a:latin typeface="Segoe UI" panose="020B0502040204020203" pitchFamily="34" charset="0"/>
              </a:rPr>
              <a:t>Giriş</a:t>
            </a:r>
            <a:r>
              <a:rPr lang="tr-TR" sz="2000" dirty="0">
                <a:solidFill>
                  <a:srgbClr val="2F2F2F"/>
                </a:solidFill>
                <a:latin typeface="Segoe UI" panose="020B0502040204020203" pitchFamily="34" charset="0"/>
              </a:rPr>
              <a:t> sekmesinde </a:t>
            </a:r>
            <a:r>
              <a:rPr lang="tr-TR" sz="2000" b="1" dirty="0">
                <a:solidFill>
                  <a:srgbClr val="2F2F2F"/>
                </a:solidFill>
                <a:latin typeface="Segoe UI" panose="020B0502040204020203" pitchFamily="34" charset="0"/>
              </a:rPr>
              <a:t>Stiller</a:t>
            </a:r>
            <a:r>
              <a:rPr lang="tr-TR" sz="2000" dirty="0">
                <a:solidFill>
                  <a:srgbClr val="2F2F2F"/>
                </a:solidFill>
                <a:latin typeface="Segoe UI" panose="020B0502040204020203" pitchFamily="34" charset="0"/>
              </a:rPr>
              <a:t> grubunda, işaretçi belgenizde doğrudan canlı ön izlemesini görmek için herhangi bir stil üzerine bekleyin. Stilleri tam listesini görmek için </a:t>
            </a:r>
            <a:r>
              <a:rPr lang="tr-TR" sz="2000" b="1" dirty="0">
                <a:solidFill>
                  <a:srgbClr val="2F2F2F"/>
                </a:solidFill>
                <a:latin typeface="Segoe UI" panose="020B0502040204020203" pitchFamily="34" charset="0"/>
              </a:rPr>
              <a:t>Stiller</a:t>
            </a:r>
            <a:r>
              <a:rPr lang="tr-TR" sz="2000" dirty="0">
                <a:solidFill>
                  <a:srgbClr val="2F2F2F"/>
                </a:solidFill>
                <a:latin typeface="Segoe UI" panose="020B0502040204020203" pitchFamily="34" charset="0"/>
              </a:rPr>
              <a:t> bölmesini açmak için </a:t>
            </a:r>
            <a:r>
              <a:rPr lang="tr-TR" sz="2000" b="1" dirty="0">
                <a:solidFill>
                  <a:srgbClr val="2F2F2F"/>
                </a:solidFill>
                <a:latin typeface="Segoe UI" panose="020B0502040204020203" pitchFamily="34" charset="0"/>
              </a:rPr>
              <a:t>daha fazla</a:t>
            </a:r>
            <a:r>
              <a:rPr lang="tr-TR" sz="2000" dirty="0">
                <a:solidFill>
                  <a:srgbClr val="2F2F2F"/>
                </a:solidFill>
                <a:latin typeface="Segoe UI" panose="020B0502040204020203" pitchFamily="34" charset="0"/>
              </a:rPr>
              <a:t> oku tıklatın.</a:t>
            </a:r>
          </a:p>
          <a:p>
            <a:pPr>
              <a:buFont typeface="+mj-lt"/>
              <a:buAutoNum type="arabicPeriod"/>
            </a:pPr>
            <a:r>
              <a:rPr lang="tr-TR" sz="2000" dirty="0">
                <a:solidFill>
                  <a:srgbClr val="2F2F2F"/>
                </a:solidFill>
                <a:latin typeface="Segoe UI" panose="020B0502040204020203" pitchFamily="34" charset="0"/>
              </a:rPr>
              <a:t>Metniniz için en uygun stili uygulamak için yalnızca bunu tıklatın.</a:t>
            </a:r>
          </a:p>
          <a:p>
            <a:r>
              <a:rPr lang="tr-TR" sz="2000" dirty="0">
                <a:solidFill>
                  <a:srgbClr val="2F2F2F"/>
                </a:solidFill>
                <a:latin typeface="Segoe UI" panose="020B0502040204020203" pitchFamily="34" charset="0"/>
              </a:rPr>
              <a:t>Tek tek öğeleri uygulanan stillere bitirdiğinizde, Word, bir stil kümesi tümü bir kerede tüm belgenizin görünümünü değiştirmek için kullanabilmenizi sağlar.</a:t>
            </a:r>
          </a:p>
          <a:p>
            <a:pPr>
              <a:buFont typeface="+mj-lt"/>
              <a:buAutoNum type="arabicPeriod"/>
            </a:pPr>
            <a:r>
              <a:rPr lang="tr-TR" sz="2000" b="1" dirty="0">
                <a:solidFill>
                  <a:srgbClr val="2F2F2F"/>
                </a:solidFill>
                <a:latin typeface="Segoe UI" panose="020B0502040204020203" pitchFamily="34" charset="0"/>
              </a:rPr>
              <a:t>Tasarım</a:t>
            </a:r>
            <a:r>
              <a:rPr lang="tr-TR" sz="2000" dirty="0">
                <a:solidFill>
                  <a:srgbClr val="2F2F2F"/>
                </a:solidFill>
                <a:latin typeface="Segoe UI" panose="020B0502040204020203" pitchFamily="34" charset="0"/>
              </a:rPr>
              <a:t> sekmesinde, </a:t>
            </a:r>
            <a:r>
              <a:rPr lang="tr-TR" sz="2000" b="1" dirty="0">
                <a:solidFill>
                  <a:srgbClr val="2F2F2F"/>
                </a:solidFill>
                <a:latin typeface="Segoe UI" panose="020B0502040204020203" pitchFamily="34" charset="0"/>
              </a:rPr>
              <a:t>Belgeyi biçimlendirme</a:t>
            </a:r>
            <a:r>
              <a:rPr lang="tr-TR" sz="2000" dirty="0">
                <a:solidFill>
                  <a:srgbClr val="2F2F2F"/>
                </a:solidFill>
                <a:latin typeface="Segoe UI" panose="020B0502040204020203" pitchFamily="34" charset="0"/>
              </a:rPr>
              <a:t> grubunda, </a:t>
            </a:r>
            <a:r>
              <a:rPr lang="tr-TR" sz="2000" b="1" dirty="0">
                <a:solidFill>
                  <a:srgbClr val="2F2F2F"/>
                </a:solidFill>
                <a:latin typeface="Segoe UI" panose="020B0502040204020203" pitchFamily="34" charset="0"/>
              </a:rPr>
              <a:t>temel</a:t>
            </a:r>
            <a:r>
              <a:rPr lang="tr-TR" sz="2000" dirty="0">
                <a:solidFill>
                  <a:srgbClr val="2F2F2F"/>
                </a:solidFill>
                <a:latin typeface="Segoe UI" panose="020B0502040204020203" pitchFamily="34" charset="0"/>
              </a:rPr>
              <a:t> veya </a:t>
            </a:r>
            <a:r>
              <a:rPr lang="tr-TR" sz="2000" b="1" dirty="0">
                <a:solidFill>
                  <a:srgbClr val="2F2F2F"/>
                </a:solidFill>
                <a:latin typeface="Segoe UI" panose="020B0502040204020203" pitchFamily="34" charset="0"/>
              </a:rPr>
              <a:t>sıradan gibi</a:t>
            </a:r>
            <a:r>
              <a:rPr lang="tr-TR" sz="2000" dirty="0">
                <a:solidFill>
                  <a:srgbClr val="2F2F2F"/>
                </a:solidFill>
                <a:latin typeface="Segoe UI" panose="020B0502040204020203" pitchFamily="34" charset="0"/>
              </a:rPr>
              <a:t> önceden tanımlanmış stil kümeleri birini seçin. Herhangi bir stil kümesi belgenizde doğrudan canlı ön izlemesini görmek için üzerinde işaretçiyi bekletin. Daha önceden tanımlanmış stil kümelerini görmek için </a:t>
            </a:r>
            <a:r>
              <a:rPr lang="tr-TR" sz="2000" b="1" dirty="0">
                <a:solidFill>
                  <a:srgbClr val="2F2F2F"/>
                </a:solidFill>
                <a:latin typeface="Segoe UI" panose="020B0502040204020203" pitchFamily="34" charset="0"/>
              </a:rPr>
              <a:t>Belgeyi biçimlendirme</a:t>
            </a:r>
            <a:r>
              <a:rPr lang="tr-TR" sz="2000" dirty="0">
                <a:solidFill>
                  <a:srgbClr val="2F2F2F"/>
                </a:solidFill>
                <a:latin typeface="Segoe UI" panose="020B0502040204020203" pitchFamily="34" charset="0"/>
              </a:rPr>
              <a:t> grubunun sağ tarafındaki aşağı oku tıklatın.</a:t>
            </a:r>
          </a:p>
          <a:p>
            <a:pPr>
              <a:buFont typeface="+mj-lt"/>
              <a:buAutoNum type="arabicPeriod"/>
            </a:pPr>
            <a:r>
              <a:rPr lang="tr-TR" sz="2000" dirty="0">
                <a:solidFill>
                  <a:srgbClr val="2F2F2F"/>
                </a:solidFill>
                <a:latin typeface="Segoe UI" panose="020B0502040204020203" pitchFamily="34" charset="0"/>
              </a:rPr>
              <a:t>Metniniz için en uygun olduğunu stil kümesi uygulamak için yalnızca bunu tıklatın.</a:t>
            </a:r>
            <a:endParaRPr lang="tr-TR" sz="2000" b="0" i="0" dirty="0">
              <a:solidFill>
                <a:srgbClr val="2F2F2F"/>
              </a:solidFill>
              <a:effectLst/>
              <a:latin typeface="Segoe UI" panose="020B0502040204020203" pitchFamily="34" charset="0"/>
            </a:endParaRPr>
          </a:p>
        </p:txBody>
      </p:sp>
    </p:spTree>
    <p:extLst>
      <p:ext uri="{BB962C8B-B14F-4D97-AF65-F5344CB8AC3E}">
        <p14:creationId xmlns:p14="http://schemas.microsoft.com/office/powerpoint/2010/main" val="936836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xmlns="" id="{61963739-1F2B-4474-A96F-D37672ECBBCD}"/>
              </a:ext>
            </a:extLst>
          </p:cNvPr>
          <p:cNvSpPr/>
          <p:nvPr/>
        </p:nvSpPr>
        <p:spPr>
          <a:xfrm>
            <a:off x="2139518" y="566678"/>
            <a:ext cx="8220723" cy="2862322"/>
          </a:xfrm>
          <a:prstGeom prst="rect">
            <a:avLst/>
          </a:prstGeom>
        </p:spPr>
        <p:txBody>
          <a:bodyPr wrap="square">
            <a:spAutoFit/>
          </a:bodyPr>
          <a:lstStyle/>
          <a:p>
            <a:r>
              <a:rPr lang="tr-TR" dirty="0">
                <a:solidFill>
                  <a:srgbClr val="2F2F2F"/>
                </a:solidFill>
                <a:latin typeface="Segoe UI" panose="020B0502040204020203" pitchFamily="34" charset="0"/>
              </a:rPr>
              <a:t>Metni düzenleme ve biçimlendirme</a:t>
            </a:r>
          </a:p>
          <a:p>
            <a:r>
              <a:rPr lang="tr-TR" dirty="0">
                <a:solidFill>
                  <a:srgbClr val="2F2F2F"/>
                </a:solidFill>
                <a:latin typeface="Segoe UI" panose="020B0502040204020203" pitchFamily="34" charset="0"/>
              </a:rPr>
              <a:t>Düzenleme veya metni biçimlendirmek için önce </a:t>
            </a:r>
            <a:r>
              <a:rPr lang="tr-TR" dirty="0" err="1">
                <a:solidFill>
                  <a:srgbClr val="2F2F2F"/>
                </a:solidFill>
                <a:latin typeface="Segoe UI" panose="020B0502040204020203" pitchFamily="34" charset="0"/>
              </a:rPr>
              <a:t>önce</a:t>
            </a:r>
            <a:r>
              <a:rPr lang="tr-TR" dirty="0">
                <a:solidFill>
                  <a:srgbClr val="2F2F2F"/>
                </a:solidFill>
                <a:latin typeface="Segoe UI" panose="020B0502040204020203" pitchFamily="34" charset="0"/>
              </a:rPr>
              <a:t> metni seçmeniz gerekir. Metni seçmek için aşağıdaki adımları izleyin.</a:t>
            </a:r>
          </a:p>
          <a:p>
            <a:pPr>
              <a:buFont typeface="+mj-lt"/>
              <a:buAutoNum type="arabicPeriod"/>
            </a:pPr>
            <a:r>
              <a:rPr lang="tr-TR" dirty="0">
                <a:solidFill>
                  <a:srgbClr val="2F2F2F"/>
                </a:solidFill>
                <a:latin typeface="Segoe UI" panose="020B0502040204020203" pitchFamily="34" charset="0"/>
              </a:rPr>
              <a:t>İşaretçi, düzenleme veya biçimlendirme ve sonra sol fare düğmesine basın geçirmek istediğiniz metnin başına getirin.</a:t>
            </a:r>
          </a:p>
          <a:p>
            <a:pPr>
              <a:buFont typeface="+mj-lt"/>
              <a:buAutoNum type="arabicPeriod"/>
            </a:pPr>
            <a:r>
              <a:rPr lang="tr-TR" dirty="0">
                <a:solidFill>
                  <a:srgbClr val="2F2F2F"/>
                </a:solidFill>
                <a:latin typeface="Segoe UI" panose="020B0502040204020203" pitchFamily="34" charset="0"/>
              </a:rPr>
              <a:t>Sol fare düğmesini basılı tutarken, taşıyabilirsiniz ("sürükleme" olarak adlandırılır) sağa metni seçin. Arka plan rengi seçim aralık belirtmek için seçili metnin konuma eklenir.</a:t>
            </a:r>
          </a:p>
          <a:p>
            <a:r>
              <a:rPr lang="tr-TR" b="1" dirty="0">
                <a:solidFill>
                  <a:srgbClr val="2F2F2F"/>
                </a:solidFill>
                <a:latin typeface="Segoe UI" panose="020B0502040204020203" pitchFamily="34" charset="0"/>
              </a:rPr>
              <a:t>Giriş</a:t>
            </a:r>
            <a:r>
              <a:rPr lang="tr-TR" dirty="0">
                <a:solidFill>
                  <a:srgbClr val="2F2F2F"/>
                </a:solidFill>
                <a:latin typeface="Segoe UI" panose="020B0502040204020203" pitchFamily="34" charset="0"/>
              </a:rPr>
              <a:t> sekmesini tıklatıp ardından </a:t>
            </a:r>
            <a:r>
              <a:rPr lang="tr-TR" b="1" dirty="0">
                <a:solidFill>
                  <a:srgbClr val="2F2F2F"/>
                </a:solidFill>
                <a:latin typeface="Segoe UI" panose="020B0502040204020203" pitchFamily="34" charset="0"/>
              </a:rPr>
              <a:t>yazı tipi</a:t>
            </a:r>
            <a:r>
              <a:rPr lang="tr-TR" dirty="0">
                <a:solidFill>
                  <a:srgbClr val="2F2F2F"/>
                </a:solidFill>
                <a:latin typeface="Segoe UI" panose="020B0502040204020203" pitchFamily="34" charset="0"/>
              </a:rPr>
              <a:t> gruptan seçerek çoğu metin biçimlendirme araçları bulabilirsiniz.</a:t>
            </a:r>
            <a:endParaRPr lang="tr-TR" b="0" i="0" dirty="0">
              <a:solidFill>
                <a:srgbClr val="2F2F2F"/>
              </a:solidFill>
              <a:effectLst/>
              <a:latin typeface="Segoe UI" panose="020B0502040204020203" pitchFamily="34" charset="0"/>
            </a:endParaRPr>
          </a:p>
        </p:txBody>
      </p:sp>
      <p:pic>
        <p:nvPicPr>
          <p:cNvPr id="4" name="Resim 3">
            <a:extLst>
              <a:ext uri="{FF2B5EF4-FFF2-40B4-BE49-F238E27FC236}">
                <a16:creationId xmlns:a16="http://schemas.microsoft.com/office/drawing/2014/main" xmlns="" id="{7094AD6D-FDD4-46E7-8AA9-34B3570EA0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0359" y="3562165"/>
            <a:ext cx="5308107" cy="2143125"/>
          </a:xfrm>
          <a:prstGeom prst="rect">
            <a:avLst/>
          </a:prstGeom>
        </p:spPr>
      </p:pic>
      <p:sp>
        <p:nvSpPr>
          <p:cNvPr id="5" name="Dikdörtgen 4">
            <a:extLst>
              <a:ext uri="{FF2B5EF4-FFF2-40B4-BE49-F238E27FC236}">
                <a16:creationId xmlns:a16="http://schemas.microsoft.com/office/drawing/2014/main" xmlns="" id="{D70C7AD6-538C-44A0-835F-E9A80CC1EBA1}"/>
              </a:ext>
            </a:extLst>
          </p:cNvPr>
          <p:cNvSpPr/>
          <p:nvPr/>
        </p:nvSpPr>
        <p:spPr>
          <a:xfrm>
            <a:off x="7463161" y="3756564"/>
            <a:ext cx="4503938" cy="1754326"/>
          </a:xfrm>
          <a:prstGeom prst="rect">
            <a:avLst/>
          </a:prstGeom>
        </p:spPr>
        <p:txBody>
          <a:bodyPr wrap="square">
            <a:spAutoFit/>
          </a:bodyPr>
          <a:lstStyle/>
          <a:p>
            <a:r>
              <a:rPr lang="tr-TR" b="1" dirty="0">
                <a:solidFill>
                  <a:srgbClr val="2F2F2F"/>
                </a:solidFill>
                <a:latin typeface="Segoe UI" panose="020B0502040204020203" pitchFamily="34" charset="0"/>
              </a:rPr>
              <a:t>1</a:t>
            </a:r>
            <a:r>
              <a:rPr lang="tr-TR" dirty="0">
                <a:solidFill>
                  <a:srgbClr val="2F2F2F"/>
                </a:solidFill>
                <a:latin typeface="Segoe UI" panose="020B0502040204020203" pitchFamily="34" charset="0"/>
              </a:rPr>
              <a:t>   </a:t>
            </a:r>
            <a:r>
              <a:rPr lang="tr-TR" b="1" dirty="0">
                <a:solidFill>
                  <a:srgbClr val="2F2F2F"/>
                </a:solidFill>
                <a:latin typeface="Segoe UI" panose="020B0502040204020203" pitchFamily="34" charset="0"/>
              </a:rPr>
              <a:t>Giriş</a:t>
            </a:r>
            <a:r>
              <a:rPr lang="tr-TR" dirty="0">
                <a:solidFill>
                  <a:srgbClr val="2F2F2F"/>
                </a:solidFill>
                <a:latin typeface="Segoe UI" panose="020B0502040204020203" pitchFamily="34" charset="0"/>
              </a:rPr>
              <a:t> sekmesinde budur.</a:t>
            </a:r>
          </a:p>
          <a:p>
            <a:r>
              <a:rPr lang="tr-TR" b="1" dirty="0">
                <a:solidFill>
                  <a:srgbClr val="2F2F2F"/>
                </a:solidFill>
                <a:latin typeface="Segoe UI" panose="020B0502040204020203" pitchFamily="34" charset="0"/>
              </a:rPr>
              <a:t>2</a:t>
            </a:r>
            <a:r>
              <a:rPr lang="tr-TR" dirty="0">
                <a:solidFill>
                  <a:srgbClr val="2F2F2F"/>
                </a:solidFill>
                <a:latin typeface="Segoe UI" panose="020B0502040204020203" pitchFamily="34" charset="0"/>
              </a:rPr>
              <a:t>   </a:t>
            </a:r>
            <a:r>
              <a:rPr lang="tr-TR" b="1" dirty="0">
                <a:solidFill>
                  <a:srgbClr val="2F2F2F"/>
                </a:solidFill>
                <a:latin typeface="Segoe UI" panose="020B0502040204020203" pitchFamily="34" charset="0"/>
              </a:rPr>
              <a:t>Giriş</a:t>
            </a:r>
            <a:r>
              <a:rPr lang="tr-TR" dirty="0">
                <a:solidFill>
                  <a:srgbClr val="2F2F2F"/>
                </a:solidFill>
                <a:latin typeface="Segoe UI" panose="020B0502040204020203" pitchFamily="34" charset="0"/>
              </a:rPr>
              <a:t> sekmesindeki </a:t>
            </a:r>
            <a:r>
              <a:rPr lang="tr-TR" b="1" dirty="0">
                <a:solidFill>
                  <a:srgbClr val="2F2F2F"/>
                </a:solidFill>
                <a:latin typeface="Segoe UI" panose="020B0502040204020203" pitchFamily="34" charset="0"/>
              </a:rPr>
              <a:t>yazı tipi</a:t>
            </a:r>
            <a:r>
              <a:rPr lang="tr-TR" dirty="0">
                <a:solidFill>
                  <a:srgbClr val="2F2F2F"/>
                </a:solidFill>
                <a:latin typeface="Segoe UI" panose="020B0502040204020203" pitchFamily="34" charset="0"/>
              </a:rPr>
              <a:t> grubunda budur.</a:t>
            </a:r>
          </a:p>
          <a:p>
            <a:r>
              <a:rPr lang="tr-TR" b="1" dirty="0">
                <a:solidFill>
                  <a:srgbClr val="2F2F2F"/>
                </a:solidFill>
                <a:latin typeface="Segoe UI" panose="020B0502040204020203" pitchFamily="34" charset="0"/>
              </a:rPr>
              <a:t>3</a:t>
            </a:r>
            <a:r>
              <a:rPr lang="tr-TR" dirty="0">
                <a:solidFill>
                  <a:srgbClr val="2F2F2F"/>
                </a:solidFill>
                <a:latin typeface="Segoe UI" panose="020B0502040204020203" pitchFamily="34" charset="0"/>
              </a:rPr>
              <a:t>    Kalın düğmesini budur. Adları ve </a:t>
            </a:r>
            <a:r>
              <a:rPr lang="tr-TR" b="1" dirty="0">
                <a:solidFill>
                  <a:srgbClr val="2F2F2F"/>
                </a:solidFill>
                <a:latin typeface="Segoe UI" panose="020B0502040204020203" pitchFamily="34" charset="0"/>
              </a:rPr>
              <a:t>yazı tipi</a:t>
            </a:r>
            <a:r>
              <a:rPr lang="tr-TR" dirty="0">
                <a:solidFill>
                  <a:srgbClr val="2F2F2F"/>
                </a:solidFill>
                <a:latin typeface="Segoe UI" panose="020B0502040204020203" pitchFamily="34" charset="0"/>
              </a:rPr>
              <a:t> grubunda tüm düğmelerin işlevleri için bir sonraki tabloya bakın.</a:t>
            </a:r>
            <a:endParaRPr lang="tr-TR" b="0" i="0" dirty="0">
              <a:solidFill>
                <a:srgbClr val="2F2F2F"/>
              </a:solidFill>
              <a:effectLst/>
              <a:latin typeface="Segoe UI" panose="020B0502040204020203" pitchFamily="34" charset="0"/>
            </a:endParaRPr>
          </a:p>
        </p:txBody>
      </p:sp>
    </p:spTree>
    <p:extLst>
      <p:ext uri="{BB962C8B-B14F-4D97-AF65-F5344CB8AC3E}">
        <p14:creationId xmlns:p14="http://schemas.microsoft.com/office/powerpoint/2010/main" val="3987928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xmlns="" id="{CB24E577-8091-4F39-B0EB-FBAB888ABBCE}"/>
              </a:ext>
            </a:extLst>
          </p:cNvPr>
          <p:cNvSpPr/>
          <p:nvPr/>
        </p:nvSpPr>
        <p:spPr>
          <a:xfrm>
            <a:off x="2527883" y="1683333"/>
            <a:ext cx="8906312" cy="3046988"/>
          </a:xfrm>
          <a:prstGeom prst="rect">
            <a:avLst/>
          </a:prstGeom>
        </p:spPr>
        <p:txBody>
          <a:bodyPr wrap="square">
            <a:spAutoFit/>
          </a:bodyPr>
          <a:lstStyle/>
          <a:p>
            <a:r>
              <a:rPr lang="tr-TR" sz="2400" dirty="0">
                <a:solidFill>
                  <a:srgbClr val="2F2F2F"/>
                </a:solidFill>
                <a:latin typeface="Segoe UI" panose="020B0502040204020203" pitchFamily="34" charset="0"/>
              </a:rPr>
              <a:t>Ön izleme ve yazdırma</a:t>
            </a:r>
          </a:p>
          <a:p>
            <a:r>
              <a:rPr lang="tr-TR" sz="2400" dirty="0">
                <a:solidFill>
                  <a:srgbClr val="2F2F2F"/>
                </a:solidFill>
                <a:latin typeface="Segoe UI" panose="020B0502040204020203" pitchFamily="34" charset="0"/>
              </a:rPr>
              <a:t>Belgenizin düzenini gerçekten yazdırmadan yazdırıldığında nasıl görüneceğini ön izlemek kolaydır.</a:t>
            </a:r>
          </a:p>
          <a:p>
            <a:pPr>
              <a:buFont typeface="+mj-lt"/>
              <a:buAutoNum type="arabicPeriod"/>
            </a:pPr>
            <a:r>
              <a:rPr lang="tr-TR" sz="2400" b="1" dirty="0">
                <a:solidFill>
                  <a:srgbClr val="2F2F2F"/>
                </a:solidFill>
                <a:latin typeface="Segoe UI" panose="020B0502040204020203" pitchFamily="34" charset="0"/>
              </a:rPr>
              <a:t>Dosya</a:t>
            </a:r>
            <a:r>
              <a:rPr lang="tr-TR" sz="2400" dirty="0">
                <a:solidFill>
                  <a:srgbClr val="2F2F2F"/>
                </a:solidFill>
                <a:latin typeface="Segoe UI" panose="020B0502040204020203" pitchFamily="34" charset="0"/>
              </a:rPr>
              <a:t> sekmesine tıklayın.</a:t>
            </a:r>
          </a:p>
          <a:p>
            <a:pPr>
              <a:buFont typeface="+mj-lt"/>
              <a:buAutoNum type="arabicPeriod"/>
            </a:pPr>
            <a:r>
              <a:rPr lang="tr-TR" sz="2400" dirty="0">
                <a:solidFill>
                  <a:srgbClr val="2F2F2F"/>
                </a:solidFill>
                <a:latin typeface="Segoe UI" panose="020B0502040204020203" pitchFamily="34" charset="0"/>
              </a:rPr>
              <a:t>Belgenizin ön izlemesini görmek için </a:t>
            </a:r>
            <a:r>
              <a:rPr lang="tr-TR" sz="2400" b="1" dirty="0">
                <a:solidFill>
                  <a:srgbClr val="2F2F2F"/>
                </a:solidFill>
                <a:latin typeface="Segoe UI" panose="020B0502040204020203" pitchFamily="34" charset="0"/>
              </a:rPr>
              <a:t>Yazdır</a:t>
            </a:r>
            <a:r>
              <a:rPr lang="tr-TR" sz="2400" dirty="0">
                <a:solidFill>
                  <a:srgbClr val="2F2F2F"/>
                </a:solidFill>
                <a:latin typeface="Segoe UI" panose="020B0502040204020203" pitchFamily="34" charset="0"/>
              </a:rPr>
              <a:t> ' ı tıklatın.</a:t>
            </a:r>
          </a:p>
          <a:p>
            <a:pPr>
              <a:buFont typeface="+mj-lt"/>
              <a:buAutoNum type="arabicPeriod"/>
            </a:pPr>
            <a:r>
              <a:rPr lang="tr-TR" sz="2400" dirty="0">
                <a:solidFill>
                  <a:srgbClr val="2F2F2F"/>
                </a:solidFill>
                <a:latin typeface="Segoe UI" panose="020B0502040204020203" pitchFamily="34" charset="0"/>
              </a:rPr>
              <a:t>Değiştirmek istediğiniz tüm özellikleri </a:t>
            </a:r>
            <a:r>
              <a:rPr lang="tr-TR" sz="2400" b="1" dirty="0">
                <a:solidFill>
                  <a:srgbClr val="2F2F2F"/>
                </a:solidFill>
                <a:latin typeface="Segoe UI" panose="020B0502040204020203" pitchFamily="34" charset="0"/>
              </a:rPr>
              <a:t>ayarları</a:t>
            </a:r>
            <a:r>
              <a:rPr lang="tr-TR" sz="2400" dirty="0">
                <a:solidFill>
                  <a:srgbClr val="2F2F2F"/>
                </a:solidFill>
                <a:latin typeface="Segoe UI" panose="020B0502040204020203" pitchFamily="34" charset="0"/>
              </a:rPr>
              <a:t> gözden geçirin.</a:t>
            </a:r>
          </a:p>
          <a:p>
            <a:pPr>
              <a:buFont typeface="+mj-lt"/>
              <a:buAutoNum type="arabicPeriod"/>
            </a:pPr>
            <a:r>
              <a:rPr lang="tr-TR" sz="2400" dirty="0">
                <a:solidFill>
                  <a:srgbClr val="2F2F2F"/>
                </a:solidFill>
                <a:latin typeface="Segoe UI" panose="020B0502040204020203" pitchFamily="34" charset="0"/>
              </a:rPr>
              <a:t>Yazıcı ve belge özelliklerini istediğiniz yolu gösterildiğinde, </a:t>
            </a:r>
            <a:r>
              <a:rPr lang="tr-TR" sz="2400" b="1" dirty="0">
                <a:solidFill>
                  <a:srgbClr val="2F2F2F"/>
                </a:solidFill>
                <a:latin typeface="Segoe UI" panose="020B0502040204020203" pitchFamily="34" charset="0"/>
              </a:rPr>
              <a:t>Yazdır</a:t>
            </a:r>
            <a:r>
              <a:rPr lang="tr-TR" sz="2400" dirty="0">
                <a:solidFill>
                  <a:srgbClr val="2F2F2F"/>
                </a:solidFill>
                <a:latin typeface="Segoe UI" panose="020B0502040204020203" pitchFamily="34" charset="0"/>
              </a:rPr>
              <a:t> ' ı tıklatın.</a:t>
            </a:r>
            <a:endParaRPr lang="tr-TR" sz="2400" b="0" i="0" dirty="0">
              <a:solidFill>
                <a:srgbClr val="2F2F2F"/>
              </a:solidFill>
              <a:effectLst/>
              <a:latin typeface="Segoe UI" panose="020B0502040204020203" pitchFamily="34" charset="0"/>
            </a:endParaRPr>
          </a:p>
        </p:txBody>
      </p:sp>
    </p:spTree>
    <p:extLst>
      <p:ext uri="{BB962C8B-B14F-4D97-AF65-F5344CB8AC3E}">
        <p14:creationId xmlns:p14="http://schemas.microsoft.com/office/powerpoint/2010/main" val="1084046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xmlns="" id="{A4FE5141-5A64-4EB1-A94B-B3DBB71D3A7F}"/>
              </a:ext>
            </a:extLst>
          </p:cNvPr>
          <p:cNvSpPr/>
          <p:nvPr/>
        </p:nvSpPr>
        <p:spPr>
          <a:xfrm>
            <a:off x="2003286" y="582396"/>
            <a:ext cx="6096000" cy="5447645"/>
          </a:xfrm>
          <a:prstGeom prst="rect">
            <a:avLst/>
          </a:prstGeom>
        </p:spPr>
        <p:txBody>
          <a:bodyPr>
            <a:spAutoFit/>
          </a:bodyPr>
          <a:lstStyle/>
          <a:p>
            <a:pPr>
              <a:spcBef>
                <a:spcPts val="600"/>
              </a:spcBef>
            </a:pPr>
            <a:r>
              <a:rPr lang="tr-TR" dirty="0"/>
              <a:t>Belge içinde veya belgeler arasında istediğiniz bölümleri kopyalayarak çoğaltabilirsiniz. Kopyalama işlemi için bölümü seçin ve aşağıdaki işlemlerden birini kullanarak işlemi tamamlayın:</a:t>
            </a:r>
          </a:p>
          <a:p>
            <a:pPr>
              <a:spcBef>
                <a:spcPts val="600"/>
              </a:spcBef>
            </a:pPr>
            <a:r>
              <a:rPr lang="tr-TR" dirty="0"/>
              <a:t> a. Giriş sekmesi:</a:t>
            </a:r>
          </a:p>
          <a:p>
            <a:pPr marL="342900" indent="-342900">
              <a:spcBef>
                <a:spcPts val="600"/>
              </a:spcBef>
              <a:buFont typeface="+mj-lt"/>
              <a:buAutoNum type="arabicPeriod"/>
            </a:pPr>
            <a:r>
              <a:rPr lang="tr-TR" dirty="0"/>
              <a:t>Kopyala düğmesine tıklayın.</a:t>
            </a:r>
          </a:p>
          <a:p>
            <a:pPr marL="342900" indent="-342900">
              <a:spcBef>
                <a:spcPts val="600"/>
              </a:spcBef>
              <a:buFont typeface="+mj-lt"/>
              <a:buAutoNum type="arabicPeriod"/>
            </a:pPr>
            <a:r>
              <a:rPr lang="tr-TR" dirty="0"/>
              <a:t> Seçili bölümü yapıştırmak isteğiniz yere tıklayın.</a:t>
            </a:r>
          </a:p>
          <a:p>
            <a:pPr marL="342900" indent="-342900">
              <a:spcBef>
                <a:spcPts val="600"/>
              </a:spcBef>
              <a:buFont typeface="+mj-lt"/>
              <a:buAutoNum type="arabicPeriod"/>
            </a:pPr>
            <a:r>
              <a:rPr lang="tr-TR" dirty="0"/>
              <a:t> Yapıştır düğmesine tıklayın.</a:t>
            </a:r>
          </a:p>
          <a:p>
            <a:pPr>
              <a:spcBef>
                <a:spcPts val="600"/>
              </a:spcBef>
            </a:pPr>
            <a:r>
              <a:rPr lang="tr-TR" dirty="0"/>
              <a:t> b. Seçili bölümü sağ tıklayınca açılan menü: </a:t>
            </a:r>
          </a:p>
          <a:p>
            <a:pPr marL="342900" indent="-342900">
              <a:spcBef>
                <a:spcPts val="600"/>
              </a:spcBef>
              <a:buFont typeface="+mj-lt"/>
              <a:buAutoNum type="arabicPeriod"/>
            </a:pPr>
            <a:r>
              <a:rPr lang="tr-TR" dirty="0"/>
              <a:t>Kopyala seçeneğine tıklayın. </a:t>
            </a:r>
          </a:p>
          <a:p>
            <a:pPr marL="342900" indent="-342900">
              <a:spcBef>
                <a:spcPts val="600"/>
              </a:spcBef>
              <a:buFont typeface="+mj-lt"/>
              <a:buAutoNum type="arabicPeriod"/>
            </a:pPr>
            <a:r>
              <a:rPr lang="tr-TR" dirty="0"/>
              <a:t> Seçili bölümü yapıştırmak isteğiniz yere sağ tıklayın. </a:t>
            </a:r>
          </a:p>
          <a:p>
            <a:pPr marL="342900" indent="-342900">
              <a:spcBef>
                <a:spcPts val="600"/>
              </a:spcBef>
              <a:buAutoNum type="arabicPeriod"/>
            </a:pPr>
            <a:r>
              <a:rPr lang="tr-TR" dirty="0"/>
              <a:t> Yapıştır seçeneğine tıklayın.</a:t>
            </a:r>
          </a:p>
          <a:p>
            <a:pPr>
              <a:spcBef>
                <a:spcPts val="600"/>
              </a:spcBef>
            </a:pPr>
            <a:r>
              <a:rPr lang="tr-TR" dirty="0"/>
              <a:t> c. Klavye </a:t>
            </a:r>
            <a:r>
              <a:rPr lang="tr-TR" dirty="0" err="1"/>
              <a:t>kısayolları</a:t>
            </a:r>
            <a:r>
              <a:rPr lang="tr-TR" dirty="0"/>
              <a:t>:</a:t>
            </a:r>
          </a:p>
          <a:p>
            <a:pPr marL="342900" indent="-342900">
              <a:spcBef>
                <a:spcPts val="600"/>
              </a:spcBef>
              <a:buFont typeface="+mj-lt"/>
              <a:buAutoNum type="arabicPeriod"/>
            </a:pPr>
            <a:r>
              <a:rPr lang="tr-TR" dirty="0"/>
              <a:t> CTRL ve C tuşlarına basın. </a:t>
            </a:r>
          </a:p>
          <a:p>
            <a:pPr marL="342900" indent="-342900">
              <a:spcBef>
                <a:spcPts val="600"/>
              </a:spcBef>
              <a:buFont typeface="+mj-lt"/>
              <a:buAutoNum type="arabicPeriod"/>
            </a:pPr>
            <a:r>
              <a:rPr lang="tr-TR" dirty="0"/>
              <a:t> Seçili bölümü yapıştırmak isteğiniz yere tıklayın. </a:t>
            </a:r>
          </a:p>
          <a:p>
            <a:pPr marL="342900" indent="-342900">
              <a:spcBef>
                <a:spcPts val="600"/>
              </a:spcBef>
              <a:buFont typeface="+mj-lt"/>
              <a:buAutoNum type="arabicPeriod"/>
            </a:pPr>
            <a:r>
              <a:rPr lang="tr-TR" dirty="0"/>
              <a:t> CTRL ve V tuşlarına basın.</a:t>
            </a:r>
          </a:p>
        </p:txBody>
      </p:sp>
      <p:pic>
        <p:nvPicPr>
          <p:cNvPr id="4" name="Resim 3">
            <a:extLst>
              <a:ext uri="{FF2B5EF4-FFF2-40B4-BE49-F238E27FC236}">
                <a16:creationId xmlns:a16="http://schemas.microsoft.com/office/drawing/2014/main" xmlns="" id="{C08D4334-D242-4F3D-B3DE-6CF694B5EC34}"/>
              </a:ext>
            </a:extLst>
          </p:cNvPr>
          <p:cNvPicPr>
            <a:picLocks noChangeAspect="1"/>
          </p:cNvPicPr>
          <p:nvPr/>
        </p:nvPicPr>
        <p:blipFill rotWithShape="1">
          <a:blip r:embed="rId2"/>
          <a:srcRect r="91408" b="85631"/>
          <a:stretch/>
        </p:blipFill>
        <p:spPr>
          <a:xfrm>
            <a:off x="7688061" y="1686758"/>
            <a:ext cx="1464816" cy="870011"/>
          </a:xfrm>
          <a:prstGeom prst="rect">
            <a:avLst/>
          </a:prstGeom>
        </p:spPr>
      </p:pic>
      <p:sp>
        <p:nvSpPr>
          <p:cNvPr id="5" name="Dikdörtgen 4">
            <a:extLst>
              <a:ext uri="{FF2B5EF4-FFF2-40B4-BE49-F238E27FC236}">
                <a16:creationId xmlns:a16="http://schemas.microsoft.com/office/drawing/2014/main" xmlns="" id="{7CC4FC0A-7D47-4896-8916-31DDC35A4524}"/>
              </a:ext>
            </a:extLst>
          </p:cNvPr>
          <p:cNvSpPr/>
          <p:nvPr/>
        </p:nvSpPr>
        <p:spPr>
          <a:xfrm>
            <a:off x="5744296" y="213064"/>
            <a:ext cx="1810601" cy="369332"/>
          </a:xfrm>
          <a:prstGeom prst="rect">
            <a:avLst/>
          </a:prstGeom>
        </p:spPr>
        <p:txBody>
          <a:bodyPr wrap="square">
            <a:spAutoFit/>
          </a:bodyPr>
          <a:lstStyle/>
          <a:p>
            <a:r>
              <a:rPr lang="tr-TR" b="1" dirty="0"/>
              <a:t>KOPYALAMA </a:t>
            </a:r>
          </a:p>
        </p:txBody>
      </p:sp>
      <p:pic>
        <p:nvPicPr>
          <p:cNvPr id="6" name="Resim 5">
            <a:extLst>
              <a:ext uri="{FF2B5EF4-FFF2-40B4-BE49-F238E27FC236}">
                <a16:creationId xmlns:a16="http://schemas.microsoft.com/office/drawing/2014/main" xmlns="" id="{82A9CD62-4BA2-4344-A545-033232AC402C}"/>
              </a:ext>
            </a:extLst>
          </p:cNvPr>
          <p:cNvPicPr>
            <a:picLocks noChangeAspect="1"/>
          </p:cNvPicPr>
          <p:nvPr/>
        </p:nvPicPr>
        <p:blipFill rotWithShape="1">
          <a:blip r:embed="rId3"/>
          <a:srcRect l="38738" t="23690" r="47427" b="41100"/>
          <a:stretch/>
        </p:blipFill>
        <p:spPr>
          <a:xfrm>
            <a:off x="7483877" y="2731215"/>
            <a:ext cx="2796466" cy="1570017"/>
          </a:xfrm>
          <a:prstGeom prst="rect">
            <a:avLst/>
          </a:prstGeom>
        </p:spPr>
      </p:pic>
      <p:sp>
        <p:nvSpPr>
          <p:cNvPr id="7" name="Dikdörtgen 6">
            <a:extLst>
              <a:ext uri="{FF2B5EF4-FFF2-40B4-BE49-F238E27FC236}">
                <a16:creationId xmlns:a16="http://schemas.microsoft.com/office/drawing/2014/main" xmlns="" id="{BF9BBEFD-38D0-4D9E-927E-AD0B407D9CDF}"/>
              </a:ext>
            </a:extLst>
          </p:cNvPr>
          <p:cNvSpPr/>
          <p:nvPr/>
        </p:nvSpPr>
        <p:spPr>
          <a:xfrm>
            <a:off x="2814221" y="6157663"/>
            <a:ext cx="8441186" cy="584775"/>
          </a:xfrm>
          <a:prstGeom prst="rect">
            <a:avLst/>
          </a:prstGeom>
        </p:spPr>
        <p:txBody>
          <a:bodyPr wrap="square">
            <a:spAutoFit/>
          </a:bodyPr>
          <a:lstStyle/>
          <a:p>
            <a:pPr algn="ctr"/>
            <a:r>
              <a:rPr lang="tr-TR" sz="1600" dirty="0">
                <a:solidFill>
                  <a:srgbClr val="FF0000"/>
                </a:solidFill>
              </a:rPr>
              <a:t>Belge içinde veya belgeler arasında taşıma yapmak için ise yukarıdaki adımları Kopyala yerine Kes özelliği ile uygulayabilirsiniz. Kes işleminin klavye </a:t>
            </a:r>
            <a:r>
              <a:rPr lang="tr-TR" sz="1600" dirty="0" err="1">
                <a:solidFill>
                  <a:srgbClr val="FF0000"/>
                </a:solidFill>
              </a:rPr>
              <a:t>kısayolu</a:t>
            </a:r>
            <a:r>
              <a:rPr lang="tr-TR" sz="1600" dirty="0">
                <a:solidFill>
                  <a:srgbClr val="FF0000"/>
                </a:solidFill>
              </a:rPr>
              <a:t> ise CTRL ve X tuşlarıdır.</a:t>
            </a:r>
          </a:p>
        </p:txBody>
      </p:sp>
    </p:spTree>
    <p:extLst>
      <p:ext uri="{BB962C8B-B14F-4D97-AF65-F5344CB8AC3E}">
        <p14:creationId xmlns:p14="http://schemas.microsoft.com/office/powerpoint/2010/main" val="1313820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xmlns="" id="{43B3E812-71CE-41C7-944E-8E174D3D4AD3}"/>
              </a:ext>
            </a:extLst>
          </p:cNvPr>
          <p:cNvSpPr/>
          <p:nvPr/>
        </p:nvSpPr>
        <p:spPr>
          <a:xfrm>
            <a:off x="4611427" y="412357"/>
            <a:ext cx="2969146" cy="369332"/>
          </a:xfrm>
          <a:prstGeom prst="rect">
            <a:avLst/>
          </a:prstGeom>
        </p:spPr>
        <p:txBody>
          <a:bodyPr wrap="none">
            <a:spAutoFit/>
          </a:bodyPr>
          <a:lstStyle/>
          <a:p>
            <a:r>
              <a:rPr lang="tr-TR" b="1" dirty="0"/>
              <a:t>YAPIŞTIRMA SEÇENEKLERİ</a:t>
            </a:r>
          </a:p>
        </p:txBody>
      </p:sp>
      <p:sp>
        <p:nvSpPr>
          <p:cNvPr id="5" name="Dikdörtgen 4">
            <a:extLst>
              <a:ext uri="{FF2B5EF4-FFF2-40B4-BE49-F238E27FC236}">
                <a16:creationId xmlns:a16="http://schemas.microsoft.com/office/drawing/2014/main" xmlns="" id="{C811D943-0B63-41CA-BB53-9A5E603D95FE}"/>
              </a:ext>
            </a:extLst>
          </p:cNvPr>
          <p:cNvSpPr/>
          <p:nvPr/>
        </p:nvSpPr>
        <p:spPr>
          <a:xfrm>
            <a:off x="5187575" y="1175653"/>
            <a:ext cx="5594614" cy="2585323"/>
          </a:xfrm>
          <a:prstGeom prst="rect">
            <a:avLst/>
          </a:prstGeom>
        </p:spPr>
        <p:txBody>
          <a:bodyPr wrap="square">
            <a:spAutoFit/>
          </a:bodyPr>
          <a:lstStyle/>
          <a:p>
            <a:r>
              <a:rPr lang="tr-TR" dirty="0"/>
              <a:t>Kopyaladığınız veya kestiğiniz bir bölümü yapıştırma sırasında biçimlendirebilirsiniz. Giriş sekmesindeki Yapıştır düğmesinin altındaki küçük oka tıkladığınızda Yapıştırma Seçenekleri menüsü açılacaktır. Bu menüye yapıştırma işlemini yaptıktan sonra yapıştırdığınız bölümün yakınında ortaya çıkan  		simgesine tıklayarak da erişebilirsiniz. Bu menüde yer alan seçenekler kopyalamış olduğunuz bölüme göre farklılık göstermektedir. Metin kopyalama sırasında görülen seçenekler:</a:t>
            </a:r>
          </a:p>
        </p:txBody>
      </p:sp>
      <p:pic>
        <p:nvPicPr>
          <p:cNvPr id="4" name="Resim 3">
            <a:extLst>
              <a:ext uri="{FF2B5EF4-FFF2-40B4-BE49-F238E27FC236}">
                <a16:creationId xmlns:a16="http://schemas.microsoft.com/office/drawing/2014/main" xmlns="" id="{B76EEBD7-837C-42E4-A634-50D78DDDCD0C}"/>
              </a:ext>
            </a:extLst>
          </p:cNvPr>
          <p:cNvPicPr>
            <a:picLocks noChangeAspect="1"/>
          </p:cNvPicPr>
          <p:nvPr/>
        </p:nvPicPr>
        <p:blipFill rotWithShape="1">
          <a:blip r:embed="rId3"/>
          <a:srcRect l="43835" t="27314" r="52961" b="70874"/>
          <a:stretch/>
        </p:blipFill>
        <p:spPr>
          <a:xfrm>
            <a:off x="7580573" y="3434753"/>
            <a:ext cx="514905" cy="256648"/>
          </a:xfrm>
          <a:prstGeom prst="rect">
            <a:avLst/>
          </a:prstGeom>
        </p:spPr>
      </p:pic>
      <p:pic>
        <p:nvPicPr>
          <p:cNvPr id="6" name="Resim 5">
            <a:extLst>
              <a:ext uri="{FF2B5EF4-FFF2-40B4-BE49-F238E27FC236}">
                <a16:creationId xmlns:a16="http://schemas.microsoft.com/office/drawing/2014/main" xmlns="" id="{56391113-88A2-4D93-83CB-B8461B78F7A6}"/>
              </a:ext>
            </a:extLst>
          </p:cNvPr>
          <p:cNvPicPr>
            <a:picLocks noChangeAspect="1"/>
          </p:cNvPicPr>
          <p:nvPr/>
        </p:nvPicPr>
        <p:blipFill rotWithShape="1">
          <a:blip r:embed="rId4"/>
          <a:srcRect l="38738" t="23690" r="47427" b="41100"/>
          <a:stretch/>
        </p:blipFill>
        <p:spPr>
          <a:xfrm>
            <a:off x="1923961" y="1175653"/>
            <a:ext cx="2910918" cy="2446824"/>
          </a:xfrm>
          <a:prstGeom prst="rect">
            <a:avLst/>
          </a:prstGeom>
        </p:spPr>
      </p:pic>
      <p:sp>
        <p:nvSpPr>
          <p:cNvPr id="7" name="Dikdörtgen 6">
            <a:extLst>
              <a:ext uri="{FF2B5EF4-FFF2-40B4-BE49-F238E27FC236}">
                <a16:creationId xmlns:a16="http://schemas.microsoft.com/office/drawing/2014/main" xmlns="" id="{572E0C2D-DDF9-4A65-956B-989A79AC6F56}"/>
              </a:ext>
            </a:extLst>
          </p:cNvPr>
          <p:cNvSpPr/>
          <p:nvPr/>
        </p:nvSpPr>
        <p:spPr>
          <a:xfrm>
            <a:off x="2571325" y="4319285"/>
            <a:ext cx="8225224" cy="1631216"/>
          </a:xfrm>
          <a:prstGeom prst="rect">
            <a:avLst/>
          </a:prstGeom>
        </p:spPr>
        <p:txBody>
          <a:bodyPr wrap="square">
            <a:spAutoFit/>
          </a:bodyPr>
          <a:lstStyle/>
          <a:p>
            <a:pPr marL="285750" indent="-285750">
              <a:spcBef>
                <a:spcPts val="600"/>
              </a:spcBef>
              <a:buFont typeface="Arial" panose="020B0604020202020204" pitchFamily="34" charset="0"/>
              <a:buChar char="•"/>
            </a:pPr>
            <a:r>
              <a:rPr lang="tr-TR" dirty="0"/>
              <a:t>Kaynak Biçimlendirmesini Koru: Bu seçenek özgün metnin görünümünü korur.</a:t>
            </a:r>
          </a:p>
          <a:p>
            <a:pPr marL="285750" indent="-285750">
              <a:spcBef>
                <a:spcPts val="600"/>
              </a:spcBef>
              <a:buFont typeface="Arial" panose="020B0604020202020204" pitchFamily="34" charset="0"/>
              <a:buChar char="•"/>
            </a:pPr>
            <a:r>
              <a:rPr lang="tr-TR" dirty="0"/>
              <a:t> Biçimlendirmeyi Birleştir: Bu seçenek, çevreleyen metinle eşleşecek biçimde biçimlendirmeyi değiştirir.</a:t>
            </a:r>
          </a:p>
          <a:p>
            <a:pPr marL="285750" indent="-285750">
              <a:spcBef>
                <a:spcPts val="600"/>
              </a:spcBef>
              <a:buFont typeface="Arial" panose="020B0604020202020204" pitchFamily="34" charset="0"/>
              <a:buChar char="•"/>
            </a:pPr>
            <a:r>
              <a:rPr lang="tr-TR" dirty="0"/>
              <a:t> Yalnızca Metni Koru: Bu seçenek metindeki özgün biçimlendirmenin tümünü kaldır</a:t>
            </a:r>
          </a:p>
        </p:txBody>
      </p:sp>
      <p:pic>
        <p:nvPicPr>
          <p:cNvPr id="8" name="Resim 7">
            <a:extLst>
              <a:ext uri="{FF2B5EF4-FFF2-40B4-BE49-F238E27FC236}">
                <a16:creationId xmlns:a16="http://schemas.microsoft.com/office/drawing/2014/main" xmlns="" id="{13C95C4C-39E7-429D-8ED5-A4AA82FD9A65}"/>
              </a:ext>
            </a:extLst>
          </p:cNvPr>
          <p:cNvPicPr>
            <a:picLocks noChangeAspect="1"/>
          </p:cNvPicPr>
          <p:nvPr/>
        </p:nvPicPr>
        <p:blipFill rotWithShape="1">
          <a:blip r:embed="rId5"/>
          <a:srcRect l="51334" t="73263" r="46740" b="24070"/>
          <a:stretch/>
        </p:blipFill>
        <p:spPr>
          <a:xfrm>
            <a:off x="1890652" y="4319285"/>
            <a:ext cx="656849" cy="358051"/>
          </a:xfrm>
          <a:prstGeom prst="rect">
            <a:avLst/>
          </a:prstGeom>
        </p:spPr>
      </p:pic>
      <p:pic>
        <p:nvPicPr>
          <p:cNvPr id="9" name="Resim 8">
            <a:extLst>
              <a:ext uri="{FF2B5EF4-FFF2-40B4-BE49-F238E27FC236}">
                <a16:creationId xmlns:a16="http://schemas.microsoft.com/office/drawing/2014/main" xmlns="" id="{05256144-9DAD-4478-8A71-D260068FC457}"/>
              </a:ext>
            </a:extLst>
          </p:cNvPr>
          <p:cNvPicPr>
            <a:picLocks noChangeAspect="1"/>
          </p:cNvPicPr>
          <p:nvPr/>
        </p:nvPicPr>
        <p:blipFill rotWithShape="1">
          <a:blip r:embed="rId5"/>
          <a:srcRect l="53162" t="73263" r="44981" b="24070"/>
          <a:stretch/>
        </p:blipFill>
        <p:spPr>
          <a:xfrm>
            <a:off x="1923961" y="4745291"/>
            <a:ext cx="623540" cy="389602"/>
          </a:xfrm>
          <a:prstGeom prst="rect">
            <a:avLst/>
          </a:prstGeom>
        </p:spPr>
      </p:pic>
      <p:pic>
        <p:nvPicPr>
          <p:cNvPr id="10" name="Resim 9">
            <a:extLst>
              <a:ext uri="{FF2B5EF4-FFF2-40B4-BE49-F238E27FC236}">
                <a16:creationId xmlns:a16="http://schemas.microsoft.com/office/drawing/2014/main" xmlns="" id="{D02708AE-5BF5-4EF9-BEA7-BE33042F584D}"/>
              </a:ext>
            </a:extLst>
          </p:cNvPr>
          <p:cNvPicPr>
            <a:picLocks noChangeAspect="1"/>
          </p:cNvPicPr>
          <p:nvPr/>
        </p:nvPicPr>
        <p:blipFill rotWithShape="1">
          <a:blip r:embed="rId5"/>
          <a:srcRect l="54495" t="73449" r="43282" b="23884"/>
          <a:stretch/>
        </p:blipFill>
        <p:spPr>
          <a:xfrm>
            <a:off x="1923961" y="5284755"/>
            <a:ext cx="623540" cy="467501"/>
          </a:xfrm>
          <a:prstGeom prst="rect">
            <a:avLst/>
          </a:prstGeom>
        </p:spPr>
      </p:pic>
    </p:spTree>
    <p:extLst>
      <p:ext uri="{BB962C8B-B14F-4D97-AF65-F5344CB8AC3E}">
        <p14:creationId xmlns:p14="http://schemas.microsoft.com/office/powerpoint/2010/main" val="555411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xmlns="" id="{874CBBD5-73C4-4B7B-9677-6BE98557EC7C}"/>
              </a:ext>
            </a:extLst>
          </p:cNvPr>
          <p:cNvSpPr/>
          <p:nvPr/>
        </p:nvSpPr>
        <p:spPr>
          <a:xfrm>
            <a:off x="3048000" y="1997839"/>
            <a:ext cx="7497288" cy="3693319"/>
          </a:xfrm>
          <a:prstGeom prst="rect">
            <a:avLst/>
          </a:prstGeom>
        </p:spPr>
        <p:txBody>
          <a:bodyPr wrap="square">
            <a:spAutoFit/>
          </a:bodyPr>
          <a:lstStyle/>
          <a:p>
            <a:r>
              <a:rPr lang="tr-TR" dirty="0"/>
              <a:t>Yaptığınız işlemleri geri almak için Hızlı Erişim Çubuğunda yer alan Geri Al düğmesini kullanabilirsiniz. Geri Al düğmesinin yanındaki oka tıklayarak birkaç işlemi aynı anda da geri alabilirsiniz. Belgeyi kaydetme gibi Dosya sekmesinden gerçekleştirilen bazı işlemler geri alınamaz. Geri alma işleminin 2 klavye </a:t>
            </a:r>
            <a:r>
              <a:rPr lang="tr-TR" dirty="0" err="1"/>
              <a:t>kısayol</a:t>
            </a:r>
            <a:r>
              <a:rPr lang="tr-TR" dirty="0"/>
              <a:t> vardır: </a:t>
            </a:r>
          </a:p>
          <a:p>
            <a:pPr marL="342900" indent="-342900">
              <a:buAutoNum type="arabicPeriod"/>
            </a:pPr>
            <a:r>
              <a:rPr lang="tr-TR" dirty="0"/>
              <a:t>CTRL ve Z tuşları </a:t>
            </a:r>
          </a:p>
          <a:p>
            <a:pPr marL="342900" indent="-342900">
              <a:buAutoNum type="arabicPeriod"/>
            </a:pPr>
            <a:r>
              <a:rPr lang="tr-TR" dirty="0"/>
              <a:t> F2 fonksiyon tuşu </a:t>
            </a:r>
          </a:p>
          <a:p>
            <a:endParaRPr lang="tr-TR" dirty="0"/>
          </a:p>
          <a:p>
            <a:r>
              <a:rPr lang="tr-TR" dirty="0"/>
              <a:t>Geri aldığınız işlemleri yenilemek için ise Hızlı Erişim Çubuğunda yer alan Yenile 	  düğmesini kullanabilirsiniz.</a:t>
            </a:r>
          </a:p>
          <a:p>
            <a:r>
              <a:rPr lang="tr-TR" dirty="0"/>
              <a:t> Yenileme işleminin 2 klavye </a:t>
            </a:r>
            <a:r>
              <a:rPr lang="tr-TR" dirty="0" err="1"/>
              <a:t>kısayol</a:t>
            </a:r>
            <a:r>
              <a:rPr lang="tr-TR" dirty="0"/>
              <a:t> vardır:</a:t>
            </a:r>
          </a:p>
          <a:p>
            <a:r>
              <a:rPr lang="tr-TR" dirty="0"/>
              <a:t> 1. CTRL ve Y tuşları </a:t>
            </a:r>
          </a:p>
          <a:p>
            <a:r>
              <a:rPr lang="tr-TR" dirty="0"/>
              <a:t>2. F3 fonksiyon tuşu</a:t>
            </a:r>
          </a:p>
        </p:txBody>
      </p:sp>
      <p:pic>
        <p:nvPicPr>
          <p:cNvPr id="4" name="Resim 3">
            <a:extLst>
              <a:ext uri="{FF2B5EF4-FFF2-40B4-BE49-F238E27FC236}">
                <a16:creationId xmlns:a16="http://schemas.microsoft.com/office/drawing/2014/main" xmlns="" id="{46F50DE5-8C31-4785-8E96-8A3663131E00}"/>
              </a:ext>
            </a:extLst>
          </p:cNvPr>
          <p:cNvPicPr>
            <a:picLocks noChangeAspect="1"/>
          </p:cNvPicPr>
          <p:nvPr/>
        </p:nvPicPr>
        <p:blipFill rotWithShape="1">
          <a:blip r:embed="rId2"/>
          <a:srcRect l="2240" r="95617" b="96882"/>
          <a:stretch/>
        </p:blipFill>
        <p:spPr>
          <a:xfrm>
            <a:off x="10034774" y="2045089"/>
            <a:ext cx="418262" cy="274599"/>
          </a:xfrm>
          <a:prstGeom prst="rect">
            <a:avLst/>
          </a:prstGeom>
        </p:spPr>
      </p:pic>
      <p:sp>
        <p:nvSpPr>
          <p:cNvPr id="5" name="Dikdörtgen 4">
            <a:extLst>
              <a:ext uri="{FF2B5EF4-FFF2-40B4-BE49-F238E27FC236}">
                <a16:creationId xmlns:a16="http://schemas.microsoft.com/office/drawing/2014/main" xmlns="" id="{AB192301-5874-4B94-9C2D-33DBFF34DEF2}"/>
              </a:ext>
            </a:extLst>
          </p:cNvPr>
          <p:cNvSpPr/>
          <p:nvPr/>
        </p:nvSpPr>
        <p:spPr>
          <a:xfrm>
            <a:off x="5183910" y="1166842"/>
            <a:ext cx="2805576" cy="369332"/>
          </a:xfrm>
          <a:prstGeom prst="rect">
            <a:avLst/>
          </a:prstGeom>
        </p:spPr>
        <p:txBody>
          <a:bodyPr wrap="none">
            <a:spAutoFit/>
          </a:bodyPr>
          <a:lstStyle/>
          <a:p>
            <a:r>
              <a:rPr lang="tr-TR" b="1" dirty="0"/>
              <a:t>GERİ ALMA VE YENİLEME </a:t>
            </a:r>
          </a:p>
        </p:txBody>
      </p:sp>
      <p:pic>
        <p:nvPicPr>
          <p:cNvPr id="6" name="Resim 5">
            <a:extLst>
              <a:ext uri="{FF2B5EF4-FFF2-40B4-BE49-F238E27FC236}">
                <a16:creationId xmlns:a16="http://schemas.microsoft.com/office/drawing/2014/main" xmlns="" id="{3543D14D-E317-424E-B293-2CCF701F7453}"/>
              </a:ext>
            </a:extLst>
          </p:cNvPr>
          <p:cNvPicPr>
            <a:picLocks noChangeAspect="1"/>
          </p:cNvPicPr>
          <p:nvPr/>
        </p:nvPicPr>
        <p:blipFill rotWithShape="1">
          <a:blip r:embed="rId3"/>
          <a:srcRect l="4342" r="93132" b="97192"/>
          <a:stretch/>
        </p:blipFill>
        <p:spPr>
          <a:xfrm>
            <a:off x="3745434" y="4552750"/>
            <a:ext cx="393429" cy="192506"/>
          </a:xfrm>
          <a:prstGeom prst="rect">
            <a:avLst/>
          </a:prstGeom>
        </p:spPr>
      </p:pic>
    </p:spTree>
    <p:extLst>
      <p:ext uri="{BB962C8B-B14F-4D97-AF65-F5344CB8AC3E}">
        <p14:creationId xmlns:p14="http://schemas.microsoft.com/office/powerpoint/2010/main" val="1534859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xmlns="" id="{005FE312-B515-4D77-BBA5-0CB738E9908B}"/>
              </a:ext>
            </a:extLst>
          </p:cNvPr>
          <p:cNvPicPr>
            <a:picLocks noChangeAspect="1"/>
          </p:cNvPicPr>
          <p:nvPr/>
        </p:nvPicPr>
        <p:blipFill rotWithShape="1">
          <a:blip r:embed="rId2"/>
          <a:srcRect b="3750"/>
          <a:stretch/>
        </p:blipFill>
        <p:spPr>
          <a:xfrm>
            <a:off x="1549977" y="0"/>
            <a:ext cx="10642023" cy="5929706"/>
          </a:xfrm>
          <a:prstGeom prst="rect">
            <a:avLst/>
          </a:prstGeom>
        </p:spPr>
      </p:pic>
      <p:sp>
        <p:nvSpPr>
          <p:cNvPr id="4" name="Açıklama Balonu: Sol Ok 3">
            <a:extLst>
              <a:ext uri="{FF2B5EF4-FFF2-40B4-BE49-F238E27FC236}">
                <a16:creationId xmlns:a16="http://schemas.microsoft.com/office/drawing/2014/main" xmlns="" id="{4E7079C2-1E3E-473D-9B87-A6CFEDCB5198}"/>
              </a:ext>
            </a:extLst>
          </p:cNvPr>
          <p:cNvSpPr/>
          <p:nvPr/>
        </p:nvSpPr>
        <p:spPr>
          <a:xfrm>
            <a:off x="5483603" y="1291906"/>
            <a:ext cx="2418826" cy="1174458"/>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bg1"/>
                </a:solidFill>
                <a:latin typeface="Times New Roman" pitchFamily="18" charset="0"/>
                <a:cs typeface="Times New Roman" pitchFamily="18" charset="0"/>
              </a:rPr>
              <a:t/>
            </a:r>
            <a:br>
              <a:rPr lang="tr-TR" sz="1400" dirty="0">
                <a:solidFill>
                  <a:schemeClr val="bg1"/>
                </a:solidFill>
                <a:latin typeface="Times New Roman" pitchFamily="18" charset="0"/>
                <a:cs typeface="Times New Roman" pitchFamily="18" charset="0"/>
              </a:rPr>
            </a:br>
            <a:r>
              <a:rPr lang="tr-TR" sz="1400" dirty="0">
                <a:solidFill>
                  <a:schemeClr val="bg1"/>
                </a:solidFill>
                <a:latin typeface="Times New Roman" pitchFamily="18" charset="0"/>
                <a:cs typeface="Times New Roman" pitchFamily="18" charset="0"/>
              </a:rPr>
              <a:t>Word programında yazı yazabilmek için imlecin yanıp söndüğünü görmemiz gerekir.</a:t>
            </a:r>
          </a:p>
          <a:p>
            <a:pPr algn="ctr"/>
            <a:endParaRPr lang="tr-TR" sz="1400" dirty="0"/>
          </a:p>
        </p:txBody>
      </p:sp>
      <mc:AlternateContent xmlns:mc="http://schemas.openxmlformats.org/markup-compatibility/2006" xmlns:p14="http://schemas.microsoft.com/office/powerpoint/2010/main">
        <mc:Choice Requires="p14">
          <p:contentPart p14:bwMode="auto" r:id="rId3">
            <p14:nvContentPartPr>
              <p14:cNvPr id="2" name="Mürekkep 1">
                <a:extLst>
                  <a:ext uri="{FF2B5EF4-FFF2-40B4-BE49-F238E27FC236}">
                    <a16:creationId xmlns:a16="http://schemas.microsoft.com/office/drawing/2014/main" xmlns="" id="{AD78D1C1-95E0-4582-B768-F95BC4212E60}"/>
                  </a:ext>
                </a:extLst>
              </p14:cNvPr>
              <p14:cNvContentPartPr/>
              <p14:nvPr/>
            </p14:nvContentPartPr>
            <p14:xfrm>
              <a:off x="10687630" y="71009"/>
              <a:ext cx="419760" cy="59040"/>
            </p14:xfrm>
          </p:contentPart>
        </mc:Choice>
        <mc:Fallback xmlns="">
          <p:pic>
            <p:nvPicPr>
              <p:cNvPr id="2" name="Mürekkep 1">
                <a:extLst>
                  <a:ext uri="{FF2B5EF4-FFF2-40B4-BE49-F238E27FC236}">
                    <a16:creationId xmlns:a16="http://schemas.microsoft.com/office/drawing/2014/main" id="{AD78D1C1-95E0-4582-B768-F95BC4212E60}"/>
                  </a:ext>
                </a:extLst>
              </p:cNvPr>
              <p:cNvPicPr/>
              <p:nvPr/>
            </p:nvPicPr>
            <p:blipFill>
              <a:blip r:embed="rId4"/>
              <a:stretch>
                <a:fillRect/>
              </a:stretch>
            </p:blipFill>
            <p:spPr>
              <a:xfrm>
                <a:off x="10649470" y="32849"/>
                <a:ext cx="495720" cy="135000"/>
              </a:xfrm>
              <a:prstGeom prst="rect">
                <a:avLst/>
              </a:prstGeom>
            </p:spPr>
          </p:pic>
        </mc:Fallback>
      </mc:AlternateContent>
    </p:spTree>
    <p:extLst>
      <p:ext uri="{BB962C8B-B14F-4D97-AF65-F5344CB8AC3E}">
        <p14:creationId xmlns:p14="http://schemas.microsoft.com/office/powerpoint/2010/main" val="795257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xmlns="" id="{2247C130-B3A6-4486-BDF0-CAEAF7E5181F}"/>
              </a:ext>
            </a:extLst>
          </p:cNvPr>
          <p:cNvSpPr/>
          <p:nvPr/>
        </p:nvSpPr>
        <p:spPr>
          <a:xfrm>
            <a:off x="3048000" y="1443841"/>
            <a:ext cx="6096000" cy="3693319"/>
          </a:xfrm>
          <a:prstGeom prst="rect">
            <a:avLst/>
          </a:prstGeom>
        </p:spPr>
        <p:txBody>
          <a:bodyPr>
            <a:spAutoFit/>
          </a:bodyPr>
          <a:lstStyle/>
          <a:p>
            <a:pPr>
              <a:spcBef>
                <a:spcPct val="50000"/>
              </a:spcBef>
            </a:pPr>
            <a:r>
              <a:rPr lang="tr-TR" altLang="tr-TR" dirty="0">
                <a:latin typeface="Times New Roman" panose="02020603050405020304" pitchFamily="18" charset="0"/>
              </a:rPr>
              <a:t>1.	</a:t>
            </a:r>
            <a:r>
              <a:rPr lang="tr-TR" altLang="tr-TR" u="sng" dirty="0">
                <a:latin typeface="Times New Roman" panose="02020603050405020304" pitchFamily="18" charset="0"/>
              </a:rPr>
              <a:t>MİCROSOFT WORDU TANIYALIM                                                         </a:t>
            </a:r>
            <a:r>
              <a:rPr lang="tr-TR" altLang="tr-TR" dirty="0">
                <a:latin typeface="Times New Roman" panose="02020603050405020304" pitchFamily="18" charset="0"/>
              </a:rPr>
              <a:t>2.	</a:t>
            </a:r>
            <a:r>
              <a:rPr lang="tr-TR" altLang="tr-TR" u="sng" dirty="0">
                <a:latin typeface="Times New Roman" panose="02020603050405020304" pitchFamily="18" charset="0"/>
              </a:rPr>
              <a:t>MİCROSOFT WORD EKRANI                                                                      </a:t>
            </a:r>
            <a:r>
              <a:rPr lang="tr-TR" altLang="tr-TR" dirty="0">
                <a:latin typeface="Times New Roman" panose="02020603050405020304" pitchFamily="18" charset="0"/>
              </a:rPr>
              <a:t>3.	</a:t>
            </a:r>
            <a:r>
              <a:rPr lang="tr-TR" altLang="tr-TR" u="sng" dirty="0">
                <a:latin typeface="Times New Roman" panose="02020603050405020304" pitchFamily="18" charset="0"/>
              </a:rPr>
              <a:t>WORD’U BAŞLATMAK                                                                           </a:t>
            </a:r>
            <a:r>
              <a:rPr lang="tr-TR" altLang="tr-TR" dirty="0">
                <a:latin typeface="Times New Roman" panose="02020603050405020304" pitchFamily="18" charset="0"/>
              </a:rPr>
              <a:t>4.	</a:t>
            </a:r>
            <a:r>
              <a:rPr lang="tr-TR" altLang="tr-TR" dirty="0">
                <a:latin typeface="Times New Roman" panose="02020603050405020304" pitchFamily="18" charset="0"/>
                <a:hlinkClick r:id="rId2" action="ppaction://hlinksldjump">
                  <a:extLst>
                    <a:ext uri="{A12FA001-AC4F-418D-AE19-62706E023703}">
                      <ahyp:hlinkClr xmlns:ahyp="http://schemas.microsoft.com/office/drawing/2018/hyperlinkcolor" xmlns="" val="tx"/>
                    </a:ext>
                  </a:extLst>
                </a:hlinkClick>
              </a:rPr>
              <a:t>MİCROSOFT WORDUN MENÜLERİ                                                                </a:t>
            </a:r>
            <a:r>
              <a:rPr lang="tr-TR" altLang="tr-TR" dirty="0">
                <a:latin typeface="Times New Roman" panose="02020603050405020304" pitchFamily="18" charset="0"/>
              </a:rPr>
              <a:t>5.	</a:t>
            </a:r>
            <a:r>
              <a:rPr lang="tr-TR" altLang="tr-TR" dirty="0">
                <a:latin typeface="Times New Roman" panose="02020603050405020304" pitchFamily="18" charset="0"/>
                <a:hlinkClick r:id="rId3" action="ppaction://hlinksldjump">
                  <a:extLst>
                    <a:ext uri="{A12FA001-AC4F-418D-AE19-62706E023703}">
                      <ahyp:hlinkClr xmlns:ahyp="http://schemas.microsoft.com/office/drawing/2018/hyperlinkcolor" xmlns="" val="tx"/>
                    </a:ext>
                  </a:extLst>
                </a:hlinkClick>
              </a:rPr>
              <a:t>DOSYA MENÜSÜNÜN ALT MENÜLERİ                                                        </a:t>
            </a:r>
            <a:r>
              <a:rPr lang="tr-TR" altLang="tr-TR" dirty="0">
                <a:latin typeface="Times New Roman" panose="02020603050405020304" pitchFamily="18" charset="0"/>
              </a:rPr>
              <a:t>6.	</a:t>
            </a:r>
            <a:r>
              <a:rPr lang="tr-TR" altLang="tr-TR" dirty="0">
                <a:latin typeface="Times New Roman" panose="02020603050405020304" pitchFamily="18" charset="0"/>
                <a:hlinkClick r:id="rId4" action="ppaction://hlinksldjump">
                  <a:extLst>
                    <a:ext uri="{A12FA001-AC4F-418D-AE19-62706E023703}">
                      <ahyp:hlinkClr xmlns:ahyp="http://schemas.microsoft.com/office/drawing/2018/hyperlinkcolor" xmlns="" val="tx"/>
                    </a:ext>
                  </a:extLst>
                </a:hlinkClick>
              </a:rPr>
              <a:t>DÜZEN  MENÜSÜNÜN  ALT MENÜLERİ                                                      </a:t>
            </a:r>
            <a:r>
              <a:rPr lang="tr-TR" altLang="tr-TR" dirty="0">
                <a:latin typeface="Times New Roman" panose="02020603050405020304" pitchFamily="18" charset="0"/>
              </a:rPr>
              <a:t>7.	</a:t>
            </a:r>
            <a:r>
              <a:rPr lang="tr-TR" altLang="tr-TR" dirty="0">
                <a:latin typeface="Times New Roman" panose="02020603050405020304" pitchFamily="18" charset="0"/>
                <a:hlinkClick r:id="rId5" action="ppaction://hlinksldjump">
                  <a:extLst>
                    <a:ext uri="{A12FA001-AC4F-418D-AE19-62706E023703}">
                      <ahyp:hlinkClr xmlns:ahyp="http://schemas.microsoft.com/office/drawing/2018/hyperlinkcolor" xmlns="" val="tx"/>
                    </a:ext>
                  </a:extLst>
                </a:hlinkClick>
              </a:rPr>
              <a:t>GÖRÜNÜM  MENÜSÜNÜN ALT MENÜLERİ                                             </a:t>
            </a:r>
            <a:r>
              <a:rPr lang="tr-TR" altLang="tr-TR" dirty="0">
                <a:latin typeface="Times New Roman" panose="02020603050405020304" pitchFamily="18" charset="0"/>
              </a:rPr>
              <a:t>8.	</a:t>
            </a:r>
            <a:r>
              <a:rPr lang="tr-TR" altLang="tr-TR" dirty="0">
                <a:latin typeface="Times New Roman" panose="02020603050405020304" pitchFamily="18" charset="0"/>
                <a:hlinkClick r:id="rId6" action="ppaction://hlinksldjump">
                  <a:extLst>
                    <a:ext uri="{A12FA001-AC4F-418D-AE19-62706E023703}">
                      <ahyp:hlinkClr xmlns:ahyp="http://schemas.microsoft.com/office/drawing/2018/hyperlinkcolor" xmlns="" val="tx"/>
                    </a:ext>
                  </a:extLst>
                </a:hlinkClick>
              </a:rPr>
              <a:t>EKLE    MENÜSÜNÜN ALT MENÜLERİ                                                    </a:t>
            </a:r>
            <a:r>
              <a:rPr lang="tr-TR" altLang="tr-TR" dirty="0">
                <a:latin typeface="Times New Roman" panose="02020603050405020304" pitchFamily="18" charset="0"/>
              </a:rPr>
              <a:t>9.	</a:t>
            </a:r>
            <a:r>
              <a:rPr lang="tr-TR" altLang="tr-TR" dirty="0">
                <a:latin typeface="Times New Roman" panose="02020603050405020304" pitchFamily="18" charset="0"/>
                <a:hlinkClick r:id="rId7" action="ppaction://hlinksldjump">
                  <a:extLst>
                    <a:ext uri="{A12FA001-AC4F-418D-AE19-62706E023703}">
                      <ahyp:hlinkClr xmlns:ahyp="http://schemas.microsoft.com/office/drawing/2018/hyperlinkcolor" xmlns="" val="tx"/>
                    </a:ext>
                  </a:extLst>
                </a:hlinkClick>
              </a:rPr>
              <a:t>BİÇİM    MENÜSÜNÜN ALT MENÜLERİ                                                           </a:t>
            </a:r>
            <a:r>
              <a:rPr lang="tr-TR" altLang="tr-TR" dirty="0">
                <a:latin typeface="Times New Roman" panose="02020603050405020304" pitchFamily="18" charset="0"/>
              </a:rPr>
              <a:t>10.	</a:t>
            </a:r>
            <a:r>
              <a:rPr lang="tr-TR" altLang="tr-TR" dirty="0">
                <a:latin typeface="Times New Roman" panose="02020603050405020304" pitchFamily="18" charset="0"/>
                <a:hlinkClick r:id="" action="ppaction://noaction">
                  <a:extLst>
                    <a:ext uri="{A12FA001-AC4F-418D-AE19-62706E023703}">
                      <ahyp:hlinkClr xmlns:ahyp="http://schemas.microsoft.com/office/drawing/2018/hyperlinkcolor" xmlns="" val="tx"/>
                    </a:ext>
                  </a:extLst>
                </a:hlinkClick>
              </a:rPr>
              <a:t>ARAÇLAR  MENÜSÜNÜN ALT MENÜLERİ                                                 </a:t>
            </a:r>
            <a:r>
              <a:rPr lang="tr-TR" altLang="tr-TR" dirty="0">
                <a:latin typeface="Times New Roman" panose="02020603050405020304" pitchFamily="18" charset="0"/>
              </a:rPr>
              <a:t>11.	</a:t>
            </a:r>
            <a:r>
              <a:rPr lang="tr-TR" altLang="tr-TR" dirty="0">
                <a:latin typeface="Times New Roman" panose="02020603050405020304" pitchFamily="18" charset="0"/>
                <a:hlinkClick r:id="" action="ppaction://noaction">
                  <a:extLst>
                    <a:ext uri="{A12FA001-AC4F-418D-AE19-62706E023703}">
                      <ahyp:hlinkClr xmlns:ahyp="http://schemas.microsoft.com/office/drawing/2018/hyperlinkcolor" xmlns="" val="tx"/>
                    </a:ext>
                  </a:extLst>
                </a:hlinkClick>
              </a:rPr>
              <a:t>TABLO  MENÜSÜNÜN  ALT  MENÜLERİ                                                 </a:t>
            </a:r>
            <a:r>
              <a:rPr lang="tr-TR" altLang="tr-TR" dirty="0">
                <a:latin typeface="Times New Roman" panose="02020603050405020304" pitchFamily="18" charset="0"/>
              </a:rPr>
              <a:t>12.	</a:t>
            </a:r>
            <a:r>
              <a:rPr lang="tr-TR" altLang="tr-TR" dirty="0">
                <a:latin typeface="Times New Roman" panose="02020603050405020304" pitchFamily="18" charset="0"/>
                <a:hlinkClick r:id="" action="ppaction://noaction">
                  <a:extLst>
                    <a:ext uri="{A12FA001-AC4F-418D-AE19-62706E023703}">
                      <ahyp:hlinkClr xmlns:ahyp="http://schemas.microsoft.com/office/drawing/2018/hyperlinkcolor" xmlns="" val="tx"/>
                    </a:ext>
                  </a:extLst>
                </a:hlinkClick>
              </a:rPr>
              <a:t>PENCERE  MENÜSÜNÜN ALT MENÜLERİ                                                  </a:t>
            </a:r>
            <a:r>
              <a:rPr lang="tr-TR" altLang="tr-TR" dirty="0">
                <a:latin typeface="Times New Roman" panose="02020603050405020304" pitchFamily="18" charset="0"/>
              </a:rPr>
              <a:t>13.	</a:t>
            </a:r>
            <a:r>
              <a:rPr lang="tr-TR" altLang="tr-TR" dirty="0">
                <a:latin typeface="Times New Roman" panose="02020603050405020304" pitchFamily="18" charset="0"/>
                <a:hlinkClick r:id="" action="ppaction://noaction">
                  <a:extLst>
                    <a:ext uri="{A12FA001-AC4F-418D-AE19-62706E023703}">
                      <ahyp:hlinkClr xmlns:ahyp="http://schemas.microsoft.com/office/drawing/2018/hyperlinkcolor" xmlns="" val="tx"/>
                    </a:ext>
                  </a:extLst>
                </a:hlinkClick>
              </a:rPr>
              <a:t>YARDIM  MENÜSÜNÜN  ALT MENÜLERİ</a:t>
            </a:r>
            <a:endParaRPr lang="tr-TR" altLang="tr-TR" dirty="0">
              <a:latin typeface="Times New Roman" panose="02020603050405020304" pitchFamily="18" charset="0"/>
            </a:endParaRPr>
          </a:p>
        </p:txBody>
      </p:sp>
      <p:sp>
        <p:nvSpPr>
          <p:cNvPr id="6" name="Metin kutusu 5">
            <a:extLst>
              <a:ext uri="{FF2B5EF4-FFF2-40B4-BE49-F238E27FC236}">
                <a16:creationId xmlns:a16="http://schemas.microsoft.com/office/drawing/2014/main" xmlns="" id="{D8AE8D84-CBA9-48D4-9562-8EB3103894C7}"/>
              </a:ext>
            </a:extLst>
          </p:cNvPr>
          <p:cNvSpPr txBox="1"/>
          <p:nvPr/>
        </p:nvSpPr>
        <p:spPr>
          <a:xfrm>
            <a:off x="3833769" y="662947"/>
            <a:ext cx="6828639" cy="646331"/>
          </a:xfrm>
          <a:prstGeom prst="rect">
            <a:avLst/>
          </a:prstGeom>
          <a:noFill/>
        </p:spPr>
        <p:txBody>
          <a:bodyPr wrap="square" rtlCol="0">
            <a:spAutoFit/>
          </a:bodyPr>
          <a:lstStyle/>
          <a:p>
            <a:r>
              <a:rPr lang="tr-TR" sz="3600" dirty="0"/>
              <a:t>İÇİNDEKİLER</a:t>
            </a:r>
          </a:p>
        </p:txBody>
      </p:sp>
    </p:spTree>
    <p:extLst>
      <p:ext uri="{BB962C8B-B14F-4D97-AF65-F5344CB8AC3E}">
        <p14:creationId xmlns:p14="http://schemas.microsoft.com/office/powerpoint/2010/main" val="1149737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xmlns="" id="{4C23A9C8-F35C-4B82-AE99-A54F3CE880FB}"/>
              </a:ext>
            </a:extLst>
          </p:cNvPr>
          <p:cNvPicPr>
            <a:picLocks noChangeAspect="1"/>
          </p:cNvPicPr>
          <p:nvPr/>
        </p:nvPicPr>
        <p:blipFill rotWithShape="1">
          <a:blip r:embed="rId3"/>
          <a:srcRect r="82524" b="46530"/>
          <a:stretch/>
        </p:blipFill>
        <p:spPr>
          <a:xfrm>
            <a:off x="2281561" y="0"/>
            <a:ext cx="3992084" cy="6870560"/>
          </a:xfrm>
          <a:prstGeom prst="rect">
            <a:avLst/>
          </a:prstGeom>
        </p:spPr>
      </p:pic>
      <p:sp>
        <p:nvSpPr>
          <p:cNvPr id="3" name="Dikdörtgen 2">
            <a:extLst>
              <a:ext uri="{FF2B5EF4-FFF2-40B4-BE49-F238E27FC236}">
                <a16:creationId xmlns:a16="http://schemas.microsoft.com/office/drawing/2014/main" xmlns="" id="{5CB8240F-3BA2-426C-AE9A-39BFF75F0579}"/>
              </a:ext>
            </a:extLst>
          </p:cNvPr>
          <p:cNvSpPr/>
          <p:nvPr/>
        </p:nvSpPr>
        <p:spPr>
          <a:xfrm>
            <a:off x="6732324" y="2170328"/>
            <a:ext cx="4231598" cy="923330"/>
          </a:xfrm>
          <a:prstGeom prst="rect">
            <a:avLst/>
          </a:prstGeom>
        </p:spPr>
        <p:txBody>
          <a:bodyPr wrap="square">
            <a:spAutoFit/>
          </a:bodyPr>
          <a:lstStyle/>
          <a:p>
            <a:pPr>
              <a:defRPr/>
            </a:pPr>
            <a:r>
              <a:rPr lang="tr-TR" b="1" dirty="0">
                <a:latin typeface="Times New Roman" pitchFamily="18" charset="0"/>
                <a:cs typeface="Times New Roman" pitchFamily="18" charset="0"/>
              </a:rPr>
              <a:t>Sayfada yazı yazarken  üstten, alttan, soldan ve sağdan bırakılacak olan boşluklar bu komut ile ayarlanabilir.  </a:t>
            </a:r>
          </a:p>
        </p:txBody>
      </p:sp>
      <p:sp>
        <p:nvSpPr>
          <p:cNvPr id="4" name="Dikdörtgen 3">
            <a:extLst>
              <a:ext uri="{FF2B5EF4-FFF2-40B4-BE49-F238E27FC236}">
                <a16:creationId xmlns:a16="http://schemas.microsoft.com/office/drawing/2014/main" xmlns="" id="{953C3794-B2B3-4D4A-916D-1F85B002FEB0}"/>
              </a:ext>
            </a:extLst>
          </p:cNvPr>
          <p:cNvSpPr/>
          <p:nvPr/>
        </p:nvSpPr>
        <p:spPr>
          <a:xfrm>
            <a:off x="6693852" y="1800996"/>
            <a:ext cx="2691763" cy="369332"/>
          </a:xfrm>
          <a:prstGeom prst="rect">
            <a:avLst/>
          </a:prstGeom>
        </p:spPr>
        <p:txBody>
          <a:bodyPr wrap="none">
            <a:spAutoFit/>
          </a:bodyPr>
          <a:lstStyle/>
          <a:p>
            <a:pPr algn="ctr">
              <a:defRPr/>
            </a:pPr>
            <a:r>
              <a:rPr lang="tr-TR" b="1" dirty="0">
                <a:effectLst>
                  <a:outerShdw blurRad="38100" dist="38100" dir="2700000" algn="tl">
                    <a:srgbClr val="000000">
                      <a:alpha val="43137"/>
                    </a:srgbClr>
                  </a:outerShdw>
                </a:effectLst>
                <a:latin typeface="Times New Roman" pitchFamily="18" charset="0"/>
                <a:cs typeface="Times New Roman" pitchFamily="18" charset="0"/>
              </a:rPr>
              <a:t>KENAR BOŞLUKLARI:</a:t>
            </a:r>
          </a:p>
        </p:txBody>
      </p:sp>
      <p:sp>
        <p:nvSpPr>
          <p:cNvPr id="5" name="Ok: Sağ 4">
            <a:extLst>
              <a:ext uri="{FF2B5EF4-FFF2-40B4-BE49-F238E27FC236}">
                <a16:creationId xmlns:a16="http://schemas.microsoft.com/office/drawing/2014/main" xmlns="" id="{A2E20AD3-9EAA-4095-A4FF-DDBC5E4DEF09}"/>
              </a:ext>
            </a:extLst>
          </p:cNvPr>
          <p:cNvSpPr/>
          <p:nvPr/>
        </p:nvSpPr>
        <p:spPr>
          <a:xfrm>
            <a:off x="1411551" y="923278"/>
            <a:ext cx="870010" cy="5592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46430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xmlns="" id="{D7AE0AFB-7F55-47DB-B9C2-69E63680B724}"/>
              </a:ext>
            </a:extLst>
          </p:cNvPr>
          <p:cNvPicPr>
            <a:picLocks noChangeAspect="1"/>
          </p:cNvPicPr>
          <p:nvPr/>
        </p:nvPicPr>
        <p:blipFill rotWithShape="1">
          <a:blip r:embed="rId2"/>
          <a:srcRect b="3750"/>
          <a:stretch/>
        </p:blipFill>
        <p:spPr>
          <a:xfrm>
            <a:off x="1571047" y="0"/>
            <a:ext cx="10626216" cy="5753100"/>
          </a:xfrm>
          <a:prstGeom prst="rect">
            <a:avLst/>
          </a:prstGeom>
        </p:spPr>
      </p:pic>
      <p:sp>
        <p:nvSpPr>
          <p:cNvPr id="3" name="Dikdörtgen: Yuvarlatılmış Köşeler 2">
            <a:extLst>
              <a:ext uri="{FF2B5EF4-FFF2-40B4-BE49-F238E27FC236}">
                <a16:creationId xmlns:a16="http://schemas.microsoft.com/office/drawing/2014/main" xmlns="" id="{58C82A7E-8345-4670-886A-107FB59F6C69}"/>
              </a:ext>
            </a:extLst>
          </p:cNvPr>
          <p:cNvSpPr/>
          <p:nvPr/>
        </p:nvSpPr>
        <p:spPr>
          <a:xfrm>
            <a:off x="5000625" y="276225"/>
            <a:ext cx="6219825" cy="542925"/>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çıklama Balonu: Yukarı Ok 3">
            <a:extLst>
              <a:ext uri="{FF2B5EF4-FFF2-40B4-BE49-F238E27FC236}">
                <a16:creationId xmlns:a16="http://schemas.microsoft.com/office/drawing/2014/main" xmlns="" id="{5EDCB704-082D-40B6-B872-63A1614BE0E9}"/>
              </a:ext>
            </a:extLst>
          </p:cNvPr>
          <p:cNvSpPr/>
          <p:nvPr/>
        </p:nvSpPr>
        <p:spPr>
          <a:xfrm>
            <a:off x="5480588" y="880845"/>
            <a:ext cx="5259897" cy="1006678"/>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latin typeface="Times New Roman" pitchFamily="18" charset="0"/>
                <a:cs typeface="Times New Roman" pitchFamily="18" charset="0"/>
              </a:rPr>
              <a:t/>
            </a:r>
            <a:br>
              <a:rPr lang="tr-TR" dirty="0">
                <a:solidFill>
                  <a:schemeClr val="bg1"/>
                </a:solidFill>
                <a:latin typeface="Times New Roman" pitchFamily="18" charset="0"/>
                <a:cs typeface="Times New Roman" pitchFamily="18" charset="0"/>
              </a:rPr>
            </a:br>
            <a:r>
              <a:rPr lang="tr-TR" dirty="0">
                <a:solidFill>
                  <a:schemeClr val="bg1"/>
                </a:solidFill>
                <a:latin typeface="Times New Roman" pitchFamily="18" charset="0"/>
                <a:cs typeface="Times New Roman" pitchFamily="18" charset="0"/>
              </a:rPr>
              <a:t>Seçili olan metnin yazı tipi, boyutu ve rengini; buradaki hazır stillerden birini seçerek benzetebiliriz.</a:t>
            </a:r>
          </a:p>
          <a:p>
            <a:pPr algn="ctr"/>
            <a:endParaRPr lang="tr-TR" dirty="0"/>
          </a:p>
        </p:txBody>
      </p:sp>
      <mc:AlternateContent xmlns:mc="http://schemas.openxmlformats.org/markup-compatibility/2006" xmlns:p14="http://schemas.microsoft.com/office/powerpoint/2010/main">
        <mc:Choice Requires="p14">
          <p:contentPart p14:bwMode="auto" r:id="rId3">
            <p14:nvContentPartPr>
              <p14:cNvPr id="5" name="Mürekkep 4">
                <a:extLst>
                  <a:ext uri="{FF2B5EF4-FFF2-40B4-BE49-F238E27FC236}">
                    <a16:creationId xmlns:a16="http://schemas.microsoft.com/office/drawing/2014/main" xmlns="" id="{E1AC3083-5CDC-40BD-B5FC-FACB9D36D6A5}"/>
                  </a:ext>
                </a:extLst>
              </p14:cNvPr>
              <p14:cNvContentPartPr/>
              <p14:nvPr/>
            </p14:nvContentPartPr>
            <p14:xfrm>
              <a:off x="10721110" y="75329"/>
              <a:ext cx="394560" cy="360"/>
            </p14:xfrm>
          </p:contentPart>
        </mc:Choice>
        <mc:Fallback xmlns="">
          <p:pic>
            <p:nvPicPr>
              <p:cNvPr id="5" name="Mürekkep 4">
                <a:extLst>
                  <a:ext uri="{FF2B5EF4-FFF2-40B4-BE49-F238E27FC236}">
                    <a16:creationId xmlns:a16="http://schemas.microsoft.com/office/drawing/2014/main" id="{E1AC3083-5CDC-40BD-B5FC-FACB9D36D6A5}"/>
                  </a:ext>
                </a:extLst>
              </p:cNvPr>
              <p:cNvPicPr/>
              <p:nvPr/>
            </p:nvPicPr>
            <p:blipFill>
              <a:blip r:embed="rId4"/>
              <a:stretch>
                <a:fillRect/>
              </a:stretch>
            </p:blipFill>
            <p:spPr>
              <a:xfrm>
                <a:off x="10682950" y="37169"/>
                <a:ext cx="4705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Mürekkep 5">
                <a:extLst>
                  <a:ext uri="{FF2B5EF4-FFF2-40B4-BE49-F238E27FC236}">
                    <a16:creationId xmlns:a16="http://schemas.microsoft.com/office/drawing/2014/main" xmlns="" id="{239A1925-D800-4FC8-8A94-007CA43876F5}"/>
                  </a:ext>
                </a:extLst>
              </p14:cNvPr>
              <p14:cNvContentPartPr/>
              <p14:nvPr/>
            </p14:nvContentPartPr>
            <p14:xfrm>
              <a:off x="10721110" y="100529"/>
              <a:ext cx="428040" cy="26280"/>
            </p14:xfrm>
          </p:contentPart>
        </mc:Choice>
        <mc:Fallback xmlns="">
          <p:pic>
            <p:nvPicPr>
              <p:cNvPr id="6" name="Mürekkep 5">
                <a:extLst>
                  <a:ext uri="{FF2B5EF4-FFF2-40B4-BE49-F238E27FC236}">
                    <a16:creationId xmlns:a16="http://schemas.microsoft.com/office/drawing/2014/main" id="{239A1925-D800-4FC8-8A94-007CA43876F5}"/>
                  </a:ext>
                </a:extLst>
              </p:cNvPr>
              <p:cNvPicPr/>
              <p:nvPr/>
            </p:nvPicPr>
            <p:blipFill>
              <a:blip r:embed="rId6"/>
              <a:stretch>
                <a:fillRect/>
              </a:stretch>
            </p:blipFill>
            <p:spPr>
              <a:xfrm>
                <a:off x="10682950" y="62369"/>
                <a:ext cx="504000" cy="102240"/>
              </a:xfrm>
              <a:prstGeom prst="rect">
                <a:avLst/>
              </a:prstGeom>
            </p:spPr>
          </p:pic>
        </mc:Fallback>
      </mc:AlternateContent>
    </p:spTree>
    <p:extLst>
      <p:ext uri="{BB962C8B-B14F-4D97-AF65-F5344CB8AC3E}">
        <p14:creationId xmlns:p14="http://schemas.microsoft.com/office/powerpoint/2010/main" val="1288972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xmlns="" id="{E999BA63-ABC0-4303-9E7A-36B18939C830}"/>
              </a:ext>
            </a:extLst>
          </p:cNvPr>
          <p:cNvPicPr>
            <a:picLocks noChangeAspect="1"/>
          </p:cNvPicPr>
          <p:nvPr/>
        </p:nvPicPr>
        <p:blipFill rotWithShape="1">
          <a:blip r:embed="rId2"/>
          <a:srcRect b="4082"/>
          <a:stretch/>
        </p:blipFill>
        <p:spPr>
          <a:xfrm>
            <a:off x="1558211" y="182053"/>
            <a:ext cx="10615127" cy="5854853"/>
          </a:xfrm>
          <a:prstGeom prst="rect">
            <a:avLst/>
          </a:prstGeom>
        </p:spPr>
      </p:pic>
      <p:sp>
        <p:nvSpPr>
          <p:cNvPr id="3" name="Ok: Sağ 2">
            <a:extLst>
              <a:ext uri="{FF2B5EF4-FFF2-40B4-BE49-F238E27FC236}">
                <a16:creationId xmlns:a16="http://schemas.microsoft.com/office/drawing/2014/main" xmlns="" id="{E4D35C35-DFB8-44A0-9D0B-8BC6EED99BA0}"/>
              </a:ext>
            </a:extLst>
          </p:cNvPr>
          <p:cNvSpPr/>
          <p:nvPr/>
        </p:nvSpPr>
        <p:spPr>
          <a:xfrm rot="19049172">
            <a:off x="7606671" y="1045395"/>
            <a:ext cx="884397" cy="444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a:extLst>
              <a:ext uri="{FF2B5EF4-FFF2-40B4-BE49-F238E27FC236}">
                <a16:creationId xmlns:a16="http://schemas.microsoft.com/office/drawing/2014/main" xmlns="" id="{65688B89-19DF-4E85-B63E-B9327CC53487}"/>
              </a:ext>
            </a:extLst>
          </p:cNvPr>
          <p:cNvSpPr/>
          <p:nvPr/>
        </p:nvSpPr>
        <p:spPr>
          <a:xfrm>
            <a:off x="2823708" y="6190784"/>
            <a:ext cx="3579441" cy="461665"/>
          </a:xfrm>
          <a:prstGeom prst="rect">
            <a:avLst/>
          </a:prstGeom>
        </p:spPr>
        <p:txBody>
          <a:bodyPr wrap="none">
            <a:spAutoFit/>
          </a:bodyPr>
          <a:lstStyle/>
          <a:p>
            <a:pPr algn="ctr">
              <a:defRPr/>
            </a:pPr>
            <a:r>
              <a:rPr lang="tr-TR" sz="2400" b="1" dirty="0">
                <a:effectLst>
                  <a:outerShdw blurRad="38100" dist="38100" dir="2700000" algn="tl">
                    <a:srgbClr val="000000">
                      <a:alpha val="43137"/>
                    </a:srgbClr>
                  </a:outerShdw>
                </a:effectLst>
                <a:latin typeface="Times New Roman" pitchFamily="18" charset="0"/>
                <a:cs typeface="Times New Roman" pitchFamily="18" charset="0"/>
              </a:rPr>
              <a:t>WORDART EKLEMEK:</a:t>
            </a:r>
          </a:p>
        </p:txBody>
      </p:sp>
      <p:sp>
        <p:nvSpPr>
          <p:cNvPr id="5" name="Dikdörtgen 4">
            <a:extLst>
              <a:ext uri="{FF2B5EF4-FFF2-40B4-BE49-F238E27FC236}">
                <a16:creationId xmlns:a16="http://schemas.microsoft.com/office/drawing/2014/main" xmlns="" id="{6D6F88DD-AA23-4080-805F-A171BCF43CDE}"/>
              </a:ext>
            </a:extLst>
          </p:cNvPr>
          <p:cNvSpPr/>
          <p:nvPr/>
        </p:nvSpPr>
        <p:spPr>
          <a:xfrm>
            <a:off x="6280643" y="6160007"/>
            <a:ext cx="5452134" cy="523220"/>
          </a:xfrm>
          <a:prstGeom prst="rect">
            <a:avLst/>
          </a:prstGeom>
        </p:spPr>
        <p:txBody>
          <a:bodyPr wrap="none">
            <a:spAutoFit/>
          </a:bodyPr>
          <a:lstStyle/>
          <a:p>
            <a:pPr>
              <a:defRPr/>
            </a:pPr>
            <a:r>
              <a:rPr lang="tr-TR" sz="2800" dirty="0">
                <a:latin typeface="Times New Roman" pitchFamily="18" charset="0"/>
                <a:cs typeface="Times New Roman" pitchFamily="18" charset="0"/>
              </a:rPr>
              <a:t>Sayfaya 3 boyutlu yazı ekleyebiliriz.</a:t>
            </a:r>
          </a:p>
        </p:txBody>
      </p:sp>
      <mc:AlternateContent xmlns:mc="http://schemas.openxmlformats.org/markup-compatibility/2006" xmlns:p14="http://schemas.microsoft.com/office/powerpoint/2010/main">
        <mc:Choice Requires="p14">
          <p:contentPart p14:bwMode="auto" r:id="rId3">
            <p14:nvContentPartPr>
              <p14:cNvPr id="7" name="Mürekkep 6">
                <a:extLst>
                  <a:ext uri="{FF2B5EF4-FFF2-40B4-BE49-F238E27FC236}">
                    <a16:creationId xmlns:a16="http://schemas.microsoft.com/office/drawing/2014/main" xmlns="" id="{9C205678-09F2-4DF7-A1E6-1BC7E2221BB7}"/>
                  </a:ext>
                </a:extLst>
              </p14:cNvPr>
              <p14:cNvContentPartPr/>
              <p14:nvPr/>
            </p14:nvContentPartPr>
            <p14:xfrm>
              <a:off x="10738030" y="243449"/>
              <a:ext cx="360" cy="360"/>
            </p14:xfrm>
          </p:contentPart>
        </mc:Choice>
        <mc:Fallback xmlns="">
          <p:pic>
            <p:nvPicPr>
              <p:cNvPr id="7" name="Mürekkep 6">
                <a:extLst>
                  <a:ext uri="{FF2B5EF4-FFF2-40B4-BE49-F238E27FC236}">
                    <a16:creationId xmlns:a16="http://schemas.microsoft.com/office/drawing/2014/main" id="{9C205678-09F2-4DF7-A1E6-1BC7E2221BB7}"/>
                  </a:ext>
                </a:extLst>
              </p:cNvPr>
              <p:cNvPicPr/>
              <p:nvPr/>
            </p:nvPicPr>
            <p:blipFill>
              <a:blip r:embed="rId4"/>
              <a:stretch>
                <a:fillRect/>
              </a:stretch>
            </p:blipFill>
            <p:spPr>
              <a:xfrm>
                <a:off x="10699870" y="205289"/>
                <a:ext cx="763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Mürekkep 8">
                <a:extLst>
                  <a:ext uri="{FF2B5EF4-FFF2-40B4-BE49-F238E27FC236}">
                    <a16:creationId xmlns:a16="http://schemas.microsoft.com/office/drawing/2014/main" xmlns="" id="{C9BFFD47-9043-48CF-A3D8-E00522A495F0}"/>
                  </a:ext>
                </a:extLst>
              </p14:cNvPr>
              <p14:cNvContentPartPr/>
              <p14:nvPr/>
            </p14:nvContentPartPr>
            <p14:xfrm>
              <a:off x="10712830" y="276209"/>
              <a:ext cx="386280" cy="26280"/>
            </p14:xfrm>
          </p:contentPart>
        </mc:Choice>
        <mc:Fallback xmlns="">
          <p:pic>
            <p:nvPicPr>
              <p:cNvPr id="9" name="Mürekkep 8">
                <a:extLst>
                  <a:ext uri="{FF2B5EF4-FFF2-40B4-BE49-F238E27FC236}">
                    <a16:creationId xmlns:a16="http://schemas.microsoft.com/office/drawing/2014/main" id="{C9BFFD47-9043-48CF-A3D8-E00522A495F0}"/>
                  </a:ext>
                </a:extLst>
              </p:cNvPr>
              <p:cNvPicPr/>
              <p:nvPr/>
            </p:nvPicPr>
            <p:blipFill>
              <a:blip r:embed="rId6"/>
              <a:stretch>
                <a:fillRect/>
              </a:stretch>
            </p:blipFill>
            <p:spPr>
              <a:xfrm>
                <a:off x="10674670" y="238049"/>
                <a:ext cx="462240" cy="102240"/>
              </a:xfrm>
              <a:prstGeom prst="rect">
                <a:avLst/>
              </a:prstGeom>
            </p:spPr>
          </p:pic>
        </mc:Fallback>
      </mc:AlternateContent>
    </p:spTree>
    <p:extLst>
      <p:ext uri="{BB962C8B-B14F-4D97-AF65-F5344CB8AC3E}">
        <p14:creationId xmlns:p14="http://schemas.microsoft.com/office/powerpoint/2010/main" val="2067832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xmlns="" id="{DE09C56B-DDAC-4440-9D56-5F8548F16F9D}"/>
              </a:ext>
            </a:extLst>
          </p:cNvPr>
          <p:cNvPicPr>
            <a:picLocks noChangeAspect="1"/>
          </p:cNvPicPr>
          <p:nvPr/>
        </p:nvPicPr>
        <p:blipFill rotWithShape="1">
          <a:blip r:embed="rId2"/>
          <a:srcRect b="3750"/>
          <a:stretch/>
        </p:blipFill>
        <p:spPr>
          <a:xfrm>
            <a:off x="1543051" y="0"/>
            <a:ext cx="10610849" cy="5981997"/>
          </a:xfrm>
          <a:prstGeom prst="rect">
            <a:avLst/>
          </a:prstGeom>
        </p:spPr>
      </p:pic>
      <p:sp>
        <p:nvSpPr>
          <p:cNvPr id="4" name="Açıklama Balonu: Aşağı Ok 3">
            <a:extLst>
              <a:ext uri="{FF2B5EF4-FFF2-40B4-BE49-F238E27FC236}">
                <a16:creationId xmlns:a16="http://schemas.microsoft.com/office/drawing/2014/main" xmlns="" id="{AC5432DF-A9DC-413F-9874-E6F00A5920B1}"/>
              </a:ext>
            </a:extLst>
          </p:cNvPr>
          <p:cNvSpPr/>
          <p:nvPr/>
        </p:nvSpPr>
        <p:spPr>
          <a:xfrm>
            <a:off x="9067800" y="5137785"/>
            <a:ext cx="3733800" cy="62293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a:extLst>
              <a:ext uri="{FF2B5EF4-FFF2-40B4-BE49-F238E27FC236}">
                <a16:creationId xmlns:a16="http://schemas.microsoft.com/office/drawing/2014/main" xmlns="" id="{97B00AD2-6407-4C17-AE7D-237224E43FDE}"/>
              </a:ext>
            </a:extLst>
          </p:cNvPr>
          <p:cNvPicPr>
            <a:picLocks noChangeAspect="1"/>
          </p:cNvPicPr>
          <p:nvPr/>
        </p:nvPicPr>
        <p:blipFill rotWithShape="1">
          <a:blip r:embed="rId2"/>
          <a:srcRect l="84688" t="94167" b="3611"/>
          <a:stretch/>
        </p:blipFill>
        <p:spPr>
          <a:xfrm>
            <a:off x="9067800" y="5185506"/>
            <a:ext cx="3230880" cy="263746"/>
          </a:xfrm>
          <a:prstGeom prst="rect">
            <a:avLst/>
          </a:prstGeom>
        </p:spPr>
      </p:pic>
      <p:sp>
        <p:nvSpPr>
          <p:cNvPr id="5" name="Ok: Sol 4">
            <a:extLst>
              <a:ext uri="{FF2B5EF4-FFF2-40B4-BE49-F238E27FC236}">
                <a16:creationId xmlns:a16="http://schemas.microsoft.com/office/drawing/2014/main" xmlns="" id="{2DD80FBC-9957-4FBF-AF96-4AE37935F96C}"/>
              </a:ext>
            </a:extLst>
          </p:cNvPr>
          <p:cNvSpPr/>
          <p:nvPr/>
        </p:nvSpPr>
        <p:spPr>
          <a:xfrm>
            <a:off x="8442960" y="5076825"/>
            <a:ext cx="617220" cy="5029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Ok: Sol 6">
            <a:extLst>
              <a:ext uri="{FF2B5EF4-FFF2-40B4-BE49-F238E27FC236}">
                <a16:creationId xmlns:a16="http://schemas.microsoft.com/office/drawing/2014/main" xmlns="" id="{B1298903-9252-4E85-9306-13C40016E099}"/>
              </a:ext>
            </a:extLst>
          </p:cNvPr>
          <p:cNvSpPr/>
          <p:nvPr/>
        </p:nvSpPr>
        <p:spPr>
          <a:xfrm rot="5400000">
            <a:off x="9542022" y="4289561"/>
            <a:ext cx="1276592" cy="5029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k: Sol 7">
            <a:extLst>
              <a:ext uri="{FF2B5EF4-FFF2-40B4-BE49-F238E27FC236}">
                <a16:creationId xmlns:a16="http://schemas.microsoft.com/office/drawing/2014/main" xmlns="" id="{20358998-99CA-42B4-8FDC-0A319237493D}"/>
              </a:ext>
            </a:extLst>
          </p:cNvPr>
          <p:cNvSpPr/>
          <p:nvPr/>
        </p:nvSpPr>
        <p:spPr>
          <a:xfrm rot="5400000">
            <a:off x="9475469" y="4613055"/>
            <a:ext cx="617220" cy="5029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xmlns="" id="{A776F428-1D0C-4CFF-B22B-322FFE9881EE}"/>
              </a:ext>
            </a:extLst>
          </p:cNvPr>
          <p:cNvSpPr txBox="1"/>
          <p:nvPr/>
        </p:nvSpPr>
        <p:spPr>
          <a:xfrm>
            <a:off x="5172073" y="5012738"/>
            <a:ext cx="3554730" cy="646331"/>
          </a:xfrm>
          <a:prstGeom prst="rect">
            <a:avLst/>
          </a:prstGeom>
          <a:noFill/>
        </p:spPr>
        <p:txBody>
          <a:bodyPr wrap="square" rtlCol="0">
            <a:spAutoFit/>
          </a:bodyPr>
          <a:lstStyle/>
          <a:p>
            <a:r>
              <a:rPr lang="tr-TR" dirty="0"/>
              <a:t>OKUMA MODU:WORDÜ OKUMA MODUNA GEÇİRİR.</a:t>
            </a:r>
          </a:p>
        </p:txBody>
      </p:sp>
      <p:sp>
        <p:nvSpPr>
          <p:cNvPr id="10" name="Metin kutusu 9">
            <a:extLst>
              <a:ext uri="{FF2B5EF4-FFF2-40B4-BE49-F238E27FC236}">
                <a16:creationId xmlns:a16="http://schemas.microsoft.com/office/drawing/2014/main" xmlns="" id="{A78C3345-2F46-430E-9E4C-8FE808D4C08D}"/>
              </a:ext>
            </a:extLst>
          </p:cNvPr>
          <p:cNvSpPr txBox="1"/>
          <p:nvPr/>
        </p:nvSpPr>
        <p:spPr>
          <a:xfrm>
            <a:off x="7246620" y="4245489"/>
            <a:ext cx="3131820" cy="646331"/>
          </a:xfrm>
          <a:prstGeom prst="rect">
            <a:avLst/>
          </a:prstGeom>
          <a:noFill/>
        </p:spPr>
        <p:txBody>
          <a:bodyPr wrap="square" rtlCol="0">
            <a:spAutoFit/>
          </a:bodyPr>
          <a:lstStyle/>
          <a:p>
            <a:r>
              <a:rPr lang="tr-TR" dirty="0"/>
              <a:t>YAZDIRMA DÜZENİ:KLASİK WORD SAYFASI</a:t>
            </a:r>
          </a:p>
        </p:txBody>
      </p:sp>
      <p:sp>
        <p:nvSpPr>
          <p:cNvPr id="11" name="Metin kutusu 10">
            <a:extLst>
              <a:ext uri="{FF2B5EF4-FFF2-40B4-BE49-F238E27FC236}">
                <a16:creationId xmlns:a16="http://schemas.microsoft.com/office/drawing/2014/main" xmlns="" id="{A8AFCF71-1412-477F-9EE8-F4DCDD398956}"/>
              </a:ext>
            </a:extLst>
          </p:cNvPr>
          <p:cNvSpPr txBox="1"/>
          <p:nvPr/>
        </p:nvSpPr>
        <p:spPr>
          <a:xfrm>
            <a:off x="7616190" y="3381463"/>
            <a:ext cx="2903220" cy="646331"/>
          </a:xfrm>
          <a:prstGeom prst="rect">
            <a:avLst/>
          </a:prstGeom>
          <a:noFill/>
        </p:spPr>
        <p:txBody>
          <a:bodyPr wrap="square" rtlCol="0">
            <a:spAutoFit/>
          </a:bodyPr>
          <a:lstStyle/>
          <a:p>
            <a:r>
              <a:rPr lang="tr-TR" dirty="0"/>
              <a:t>WEB DÜZENİ:WORDÜ WEB DÜZENİNE ALIR</a:t>
            </a:r>
          </a:p>
        </p:txBody>
      </p:sp>
      <p:sp>
        <p:nvSpPr>
          <p:cNvPr id="12" name="Metin kutusu 11">
            <a:extLst>
              <a:ext uri="{FF2B5EF4-FFF2-40B4-BE49-F238E27FC236}">
                <a16:creationId xmlns:a16="http://schemas.microsoft.com/office/drawing/2014/main" xmlns="" id="{7FDD2AE1-F7FB-42ED-BD35-3A5108E6378C}"/>
              </a:ext>
            </a:extLst>
          </p:cNvPr>
          <p:cNvSpPr txBox="1"/>
          <p:nvPr/>
        </p:nvSpPr>
        <p:spPr>
          <a:xfrm>
            <a:off x="10363201" y="3676301"/>
            <a:ext cx="2651760" cy="1200329"/>
          </a:xfrm>
          <a:prstGeom prst="rect">
            <a:avLst/>
          </a:prstGeom>
          <a:noFill/>
        </p:spPr>
        <p:txBody>
          <a:bodyPr wrap="square" rtlCol="0">
            <a:spAutoFit/>
          </a:bodyPr>
          <a:lstStyle/>
          <a:p>
            <a:r>
              <a:rPr lang="tr-TR" dirty="0"/>
              <a:t>WORD SAYFASINI YAKINLAŞTIRIP UZAKLAŞMASINI SAĞLAR</a:t>
            </a:r>
          </a:p>
        </p:txBody>
      </p:sp>
      <p:sp>
        <p:nvSpPr>
          <p:cNvPr id="13" name="Ok: Yukarı 12">
            <a:extLst>
              <a:ext uri="{FF2B5EF4-FFF2-40B4-BE49-F238E27FC236}">
                <a16:creationId xmlns:a16="http://schemas.microsoft.com/office/drawing/2014/main" xmlns="" id="{3026AD70-AE64-4F80-A00B-CCF2E0B4B7C6}"/>
              </a:ext>
            </a:extLst>
          </p:cNvPr>
          <p:cNvSpPr/>
          <p:nvPr/>
        </p:nvSpPr>
        <p:spPr>
          <a:xfrm>
            <a:off x="11452860" y="4555904"/>
            <a:ext cx="544830" cy="60774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p14="http://schemas.microsoft.com/office/powerpoint/2010/main">
        <mc:Choice Requires="p14">
          <p:contentPart p14:bwMode="auto" r:id="rId3">
            <p14:nvContentPartPr>
              <p14:cNvPr id="15" name="Mürekkep 14">
                <a:extLst>
                  <a:ext uri="{FF2B5EF4-FFF2-40B4-BE49-F238E27FC236}">
                    <a16:creationId xmlns:a16="http://schemas.microsoft.com/office/drawing/2014/main" xmlns="" id="{546714E7-F8F1-414C-AB5E-23B7AE98CCE4}"/>
                  </a:ext>
                </a:extLst>
              </p14:cNvPr>
              <p14:cNvContentPartPr/>
              <p14:nvPr/>
            </p14:nvContentPartPr>
            <p14:xfrm>
              <a:off x="10665067" y="71176"/>
              <a:ext cx="436320" cy="42120"/>
            </p14:xfrm>
          </p:contentPart>
        </mc:Choice>
        <mc:Fallback xmlns="">
          <p:pic>
            <p:nvPicPr>
              <p:cNvPr id="15" name="Mürekkep 14">
                <a:extLst>
                  <a:ext uri="{FF2B5EF4-FFF2-40B4-BE49-F238E27FC236}">
                    <a16:creationId xmlns:a16="http://schemas.microsoft.com/office/drawing/2014/main" id="{546714E7-F8F1-414C-AB5E-23B7AE98CCE4}"/>
                  </a:ext>
                </a:extLst>
              </p:cNvPr>
              <p:cNvPicPr/>
              <p:nvPr/>
            </p:nvPicPr>
            <p:blipFill>
              <a:blip r:embed="rId4"/>
              <a:stretch>
                <a:fillRect/>
              </a:stretch>
            </p:blipFill>
            <p:spPr>
              <a:xfrm>
                <a:off x="10626907" y="33016"/>
                <a:ext cx="512280" cy="118080"/>
              </a:xfrm>
              <a:prstGeom prst="rect">
                <a:avLst/>
              </a:prstGeom>
            </p:spPr>
          </p:pic>
        </mc:Fallback>
      </mc:AlternateContent>
    </p:spTree>
    <p:extLst>
      <p:ext uri="{BB962C8B-B14F-4D97-AF65-F5344CB8AC3E}">
        <p14:creationId xmlns:p14="http://schemas.microsoft.com/office/powerpoint/2010/main" val="1332810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xmlns="" id="{337DF099-8570-4093-84F1-FBEDF334B472}"/>
              </a:ext>
            </a:extLst>
          </p:cNvPr>
          <p:cNvPicPr>
            <a:picLocks noChangeAspect="1"/>
          </p:cNvPicPr>
          <p:nvPr/>
        </p:nvPicPr>
        <p:blipFill rotWithShape="1">
          <a:blip r:embed="rId2"/>
          <a:srcRect b="3750"/>
          <a:stretch/>
        </p:blipFill>
        <p:spPr>
          <a:xfrm>
            <a:off x="1601863" y="0"/>
            <a:ext cx="10590137" cy="6048375"/>
          </a:xfrm>
          <a:prstGeom prst="rect">
            <a:avLst/>
          </a:prstGeom>
        </p:spPr>
      </p:pic>
      <p:sp>
        <p:nvSpPr>
          <p:cNvPr id="5" name="Açıklama Balonu: Yukarı Ok 4">
            <a:extLst>
              <a:ext uri="{FF2B5EF4-FFF2-40B4-BE49-F238E27FC236}">
                <a16:creationId xmlns:a16="http://schemas.microsoft.com/office/drawing/2014/main" xmlns="" id="{6E15AE82-AE6C-469B-B4BF-70C354E760AC}"/>
              </a:ext>
            </a:extLst>
          </p:cNvPr>
          <p:cNvSpPr/>
          <p:nvPr/>
        </p:nvSpPr>
        <p:spPr>
          <a:xfrm>
            <a:off x="2795621" y="784458"/>
            <a:ext cx="2857500" cy="145732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xmlns="" id="{DB6FA29B-2D29-4825-BBBF-8C09C0226D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9035" y="1313630"/>
            <a:ext cx="2701255" cy="902986"/>
          </a:xfrm>
          <a:prstGeom prst="rect">
            <a:avLst/>
          </a:prstGeom>
        </p:spPr>
      </p:pic>
      <p:sp>
        <p:nvSpPr>
          <p:cNvPr id="6" name="Dikdörtgen 5">
            <a:extLst>
              <a:ext uri="{FF2B5EF4-FFF2-40B4-BE49-F238E27FC236}">
                <a16:creationId xmlns:a16="http://schemas.microsoft.com/office/drawing/2014/main" xmlns="" id="{5ABE79CB-160D-4D47-ACD2-32B7F251CE50}"/>
              </a:ext>
            </a:extLst>
          </p:cNvPr>
          <p:cNvSpPr/>
          <p:nvPr/>
        </p:nvSpPr>
        <p:spPr>
          <a:xfrm>
            <a:off x="3917659" y="553673"/>
            <a:ext cx="553673" cy="21400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Ok: Aşağı 6">
            <a:extLst>
              <a:ext uri="{FF2B5EF4-FFF2-40B4-BE49-F238E27FC236}">
                <a16:creationId xmlns:a16="http://schemas.microsoft.com/office/drawing/2014/main" xmlns="" id="{20D9FA81-DEB4-4FC6-874A-CA057DE1CF91}"/>
              </a:ext>
            </a:extLst>
          </p:cNvPr>
          <p:cNvSpPr/>
          <p:nvPr/>
        </p:nvSpPr>
        <p:spPr>
          <a:xfrm>
            <a:off x="3057259" y="2006891"/>
            <a:ext cx="276836" cy="3671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k: Aşağı 7">
            <a:extLst>
              <a:ext uri="{FF2B5EF4-FFF2-40B4-BE49-F238E27FC236}">
                <a16:creationId xmlns:a16="http://schemas.microsoft.com/office/drawing/2014/main" xmlns="" id="{5938BF2E-1D67-4401-96AE-3375683E87C6}"/>
              </a:ext>
            </a:extLst>
          </p:cNvPr>
          <p:cNvSpPr/>
          <p:nvPr/>
        </p:nvSpPr>
        <p:spPr>
          <a:xfrm>
            <a:off x="4429387" y="2013009"/>
            <a:ext cx="276836" cy="3610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Ok: Aşağı 8">
            <a:extLst>
              <a:ext uri="{FF2B5EF4-FFF2-40B4-BE49-F238E27FC236}">
                <a16:creationId xmlns:a16="http://schemas.microsoft.com/office/drawing/2014/main" xmlns="" id="{E5A65DFF-F919-4C4D-8043-3B3B763E23FC}"/>
              </a:ext>
            </a:extLst>
          </p:cNvPr>
          <p:cNvSpPr/>
          <p:nvPr/>
        </p:nvSpPr>
        <p:spPr>
          <a:xfrm>
            <a:off x="3779241" y="1977529"/>
            <a:ext cx="276836" cy="13198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Ok: Aşağı 9">
            <a:extLst>
              <a:ext uri="{FF2B5EF4-FFF2-40B4-BE49-F238E27FC236}">
                <a16:creationId xmlns:a16="http://schemas.microsoft.com/office/drawing/2014/main" xmlns="" id="{AA9A854A-C440-4E14-B37A-9D8844C892CA}"/>
              </a:ext>
            </a:extLst>
          </p:cNvPr>
          <p:cNvSpPr/>
          <p:nvPr/>
        </p:nvSpPr>
        <p:spPr>
          <a:xfrm rot="16200000">
            <a:off x="5473934" y="1446455"/>
            <a:ext cx="343189" cy="5709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a:extLst>
              <a:ext uri="{FF2B5EF4-FFF2-40B4-BE49-F238E27FC236}">
                <a16:creationId xmlns:a16="http://schemas.microsoft.com/office/drawing/2014/main" xmlns="" id="{7F85C4BC-05D2-48AF-AC21-2A3F64396178}"/>
              </a:ext>
            </a:extLst>
          </p:cNvPr>
          <p:cNvSpPr/>
          <p:nvPr/>
        </p:nvSpPr>
        <p:spPr>
          <a:xfrm>
            <a:off x="2485502" y="2328681"/>
            <a:ext cx="1476286" cy="738664"/>
          </a:xfrm>
          <a:prstGeom prst="rect">
            <a:avLst/>
          </a:prstGeom>
        </p:spPr>
        <p:txBody>
          <a:bodyPr wrap="square">
            <a:spAutoFit/>
          </a:bodyPr>
          <a:lstStyle/>
          <a:p>
            <a:pPr>
              <a:defRPr/>
            </a:pPr>
            <a:r>
              <a:rPr lang="tr-TR" sz="1400" dirty="0">
                <a:latin typeface="Times New Roman" pitchFamily="18" charset="0"/>
                <a:cs typeface="Times New Roman" pitchFamily="18" charset="0"/>
              </a:rPr>
              <a:t>Seçili olan metni satırın soluna dayar.</a:t>
            </a:r>
          </a:p>
        </p:txBody>
      </p:sp>
      <p:sp>
        <p:nvSpPr>
          <p:cNvPr id="13" name="Dikdörtgen 12">
            <a:extLst>
              <a:ext uri="{FF2B5EF4-FFF2-40B4-BE49-F238E27FC236}">
                <a16:creationId xmlns:a16="http://schemas.microsoft.com/office/drawing/2014/main" xmlns="" id="{F0AF1C07-85CB-448B-9C71-573B978577E2}"/>
              </a:ext>
            </a:extLst>
          </p:cNvPr>
          <p:cNvSpPr/>
          <p:nvPr/>
        </p:nvSpPr>
        <p:spPr>
          <a:xfrm>
            <a:off x="3961788" y="2309290"/>
            <a:ext cx="1566347" cy="738664"/>
          </a:xfrm>
          <a:prstGeom prst="rect">
            <a:avLst/>
          </a:prstGeom>
        </p:spPr>
        <p:txBody>
          <a:bodyPr wrap="square">
            <a:spAutoFit/>
          </a:bodyPr>
          <a:lstStyle/>
          <a:p>
            <a:pPr>
              <a:defRPr/>
            </a:pPr>
            <a:r>
              <a:rPr lang="tr-TR" sz="1400" dirty="0">
                <a:latin typeface="Times New Roman" pitchFamily="18" charset="0"/>
                <a:cs typeface="Times New Roman" pitchFamily="18" charset="0"/>
              </a:rPr>
              <a:t>Seçili olan metni satırın sağına dayar.</a:t>
            </a:r>
          </a:p>
        </p:txBody>
      </p:sp>
      <p:sp>
        <p:nvSpPr>
          <p:cNvPr id="14" name="Dikdörtgen 13">
            <a:extLst>
              <a:ext uri="{FF2B5EF4-FFF2-40B4-BE49-F238E27FC236}">
                <a16:creationId xmlns:a16="http://schemas.microsoft.com/office/drawing/2014/main" xmlns="" id="{D11ABECE-C876-4778-9653-F7116C40FCD4}"/>
              </a:ext>
            </a:extLst>
          </p:cNvPr>
          <p:cNvSpPr/>
          <p:nvPr/>
        </p:nvSpPr>
        <p:spPr>
          <a:xfrm>
            <a:off x="3223644" y="3343940"/>
            <a:ext cx="1476287" cy="738664"/>
          </a:xfrm>
          <a:prstGeom prst="rect">
            <a:avLst/>
          </a:prstGeom>
        </p:spPr>
        <p:txBody>
          <a:bodyPr wrap="square">
            <a:spAutoFit/>
          </a:bodyPr>
          <a:lstStyle/>
          <a:p>
            <a:pPr>
              <a:defRPr/>
            </a:pPr>
            <a:r>
              <a:rPr lang="tr-TR" sz="1400" dirty="0">
                <a:latin typeface="Times New Roman" pitchFamily="18" charset="0"/>
                <a:cs typeface="Times New Roman" pitchFamily="18" charset="0"/>
              </a:rPr>
              <a:t>Seçili olan metni satırın ortasına konumlar.</a:t>
            </a:r>
          </a:p>
        </p:txBody>
      </p:sp>
      <p:sp>
        <p:nvSpPr>
          <p:cNvPr id="15" name="Metin kutusu 14">
            <a:extLst>
              <a:ext uri="{FF2B5EF4-FFF2-40B4-BE49-F238E27FC236}">
                <a16:creationId xmlns:a16="http://schemas.microsoft.com/office/drawing/2014/main" xmlns="" id="{E635EB44-AB3A-4703-BB3E-F344E16F4B00}"/>
              </a:ext>
            </a:extLst>
          </p:cNvPr>
          <p:cNvSpPr txBox="1"/>
          <p:nvPr/>
        </p:nvSpPr>
        <p:spPr>
          <a:xfrm>
            <a:off x="5989739" y="1426128"/>
            <a:ext cx="1577131" cy="738664"/>
          </a:xfrm>
          <a:prstGeom prst="rect">
            <a:avLst/>
          </a:prstGeom>
          <a:noFill/>
        </p:spPr>
        <p:txBody>
          <a:bodyPr wrap="square" rtlCol="0">
            <a:spAutoFit/>
          </a:bodyPr>
          <a:lstStyle/>
          <a:p>
            <a:r>
              <a:rPr lang="tr-TR" sz="1400" dirty="0"/>
              <a:t>Seçili olan metni sayfaya eşit sığdırır</a:t>
            </a:r>
          </a:p>
        </p:txBody>
      </p:sp>
      <mc:AlternateContent xmlns:mc="http://schemas.openxmlformats.org/markup-compatibility/2006" xmlns:p14="http://schemas.microsoft.com/office/powerpoint/2010/main">
        <mc:Choice Requires="p14">
          <p:contentPart p14:bwMode="auto" r:id="rId4">
            <p14:nvContentPartPr>
              <p14:cNvPr id="3" name="Mürekkep 2">
                <a:extLst>
                  <a:ext uri="{FF2B5EF4-FFF2-40B4-BE49-F238E27FC236}">
                    <a16:creationId xmlns:a16="http://schemas.microsoft.com/office/drawing/2014/main" xmlns="" id="{1269F512-E076-48EB-B20B-E61B596BB647}"/>
                  </a:ext>
                </a:extLst>
              </p14:cNvPr>
              <p14:cNvContentPartPr/>
              <p14:nvPr/>
            </p14:nvContentPartPr>
            <p14:xfrm>
              <a:off x="10695910" y="99809"/>
              <a:ext cx="453240" cy="10440"/>
            </p14:xfrm>
          </p:contentPart>
        </mc:Choice>
        <mc:Fallback xmlns="">
          <p:pic>
            <p:nvPicPr>
              <p:cNvPr id="3" name="Mürekkep 2">
                <a:extLst>
                  <a:ext uri="{FF2B5EF4-FFF2-40B4-BE49-F238E27FC236}">
                    <a16:creationId xmlns:a16="http://schemas.microsoft.com/office/drawing/2014/main" id="{1269F512-E076-48EB-B20B-E61B596BB647}"/>
                  </a:ext>
                </a:extLst>
              </p:cNvPr>
              <p:cNvPicPr/>
              <p:nvPr/>
            </p:nvPicPr>
            <p:blipFill>
              <a:blip r:embed="rId5"/>
              <a:stretch>
                <a:fillRect/>
              </a:stretch>
            </p:blipFill>
            <p:spPr>
              <a:xfrm>
                <a:off x="10659910" y="27809"/>
                <a:ext cx="5248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Mürekkep 10">
                <a:extLst>
                  <a:ext uri="{FF2B5EF4-FFF2-40B4-BE49-F238E27FC236}">
                    <a16:creationId xmlns:a16="http://schemas.microsoft.com/office/drawing/2014/main" xmlns="" id="{D1B41A45-DA58-4707-B2C1-0DF470D7FE45}"/>
                  </a:ext>
                </a:extLst>
              </p14:cNvPr>
              <p14:cNvContentPartPr/>
              <p14:nvPr/>
            </p14:nvContentPartPr>
            <p14:xfrm>
              <a:off x="10712830" y="74642"/>
              <a:ext cx="386280" cy="34920"/>
            </p14:xfrm>
          </p:contentPart>
        </mc:Choice>
        <mc:Fallback xmlns="">
          <p:pic>
            <p:nvPicPr>
              <p:cNvPr id="11" name="Mürekkep 10">
                <a:extLst>
                  <a:ext uri="{FF2B5EF4-FFF2-40B4-BE49-F238E27FC236}">
                    <a16:creationId xmlns:a16="http://schemas.microsoft.com/office/drawing/2014/main" id="{D1B41A45-DA58-4707-B2C1-0DF470D7FE45}"/>
                  </a:ext>
                </a:extLst>
              </p:cNvPr>
              <p:cNvPicPr/>
              <p:nvPr/>
            </p:nvPicPr>
            <p:blipFill>
              <a:blip r:embed="rId7"/>
              <a:stretch>
                <a:fillRect/>
              </a:stretch>
            </p:blipFill>
            <p:spPr>
              <a:xfrm>
                <a:off x="10676830" y="2642"/>
                <a:ext cx="4579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0" name="Mürekkep 19">
                <a:extLst>
                  <a:ext uri="{FF2B5EF4-FFF2-40B4-BE49-F238E27FC236}">
                    <a16:creationId xmlns:a16="http://schemas.microsoft.com/office/drawing/2014/main" xmlns="" id="{6A869A4C-D07D-4C49-84D7-4A5B89CB5E69}"/>
                  </a:ext>
                </a:extLst>
              </p14:cNvPr>
              <p14:cNvContentPartPr/>
              <p14:nvPr/>
            </p14:nvContentPartPr>
            <p14:xfrm>
              <a:off x="10662430" y="48144"/>
              <a:ext cx="478440" cy="98640"/>
            </p14:xfrm>
          </p:contentPart>
        </mc:Choice>
        <mc:Fallback xmlns="">
          <p:pic>
            <p:nvPicPr>
              <p:cNvPr id="20" name="Mürekkep 19">
                <a:extLst>
                  <a:ext uri="{FF2B5EF4-FFF2-40B4-BE49-F238E27FC236}">
                    <a16:creationId xmlns:a16="http://schemas.microsoft.com/office/drawing/2014/main" id="{6A869A4C-D07D-4C49-84D7-4A5B89CB5E69}"/>
                  </a:ext>
                </a:extLst>
              </p:cNvPr>
              <p:cNvPicPr/>
              <p:nvPr/>
            </p:nvPicPr>
            <p:blipFill>
              <a:blip r:embed="rId9"/>
              <a:stretch>
                <a:fillRect/>
              </a:stretch>
            </p:blipFill>
            <p:spPr>
              <a:xfrm>
                <a:off x="10624270" y="9984"/>
                <a:ext cx="554400" cy="174600"/>
              </a:xfrm>
              <a:prstGeom prst="rect">
                <a:avLst/>
              </a:prstGeom>
            </p:spPr>
          </p:pic>
        </mc:Fallback>
      </mc:AlternateContent>
    </p:spTree>
    <p:extLst>
      <p:ext uri="{BB962C8B-B14F-4D97-AF65-F5344CB8AC3E}">
        <p14:creationId xmlns:p14="http://schemas.microsoft.com/office/powerpoint/2010/main" val="2512125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xmlns="" id="{EDC93587-F14E-41AE-B2BA-C0A284643FCD}"/>
              </a:ext>
            </a:extLst>
          </p:cNvPr>
          <p:cNvPicPr>
            <a:picLocks noChangeAspect="1"/>
          </p:cNvPicPr>
          <p:nvPr/>
        </p:nvPicPr>
        <p:blipFill rotWithShape="1">
          <a:blip r:embed="rId2"/>
          <a:srcRect b="3674"/>
          <a:stretch/>
        </p:blipFill>
        <p:spPr>
          <a:xfrm>
            <a:off x="1582049" y="55985"/>
            <a:ext cx="10609952" cy="5952931"/>
          </a:xfrm>
          <a:prstGeom prst="rect">
            <a:avLst/>
          </a:prstGeom>
        </p:spPr>
      </p:pic>
      <p:sp>
        <p:nvSpPr>
          <p:cNvPr id="3" name="Ok: Yukarı 2">
            <a:extLst>
              <a:ext uri="{FF2B5EF4-FFF2-40B4-BE49-F238E27FC236}">
                <a16:creationId xmlns:a16="http://schemas.microsoft.com/office/drawing/2014/main" xmlns="" id="{FF689B57-EB38-4176-B7D7-F34446FC5DBF}"/>
              </a:ext>
            </a:extLst>
          </p:cNvPr>
          <p:cNvSpPr/>
          <p:nvPr/>
        </p:nvSpPr>
        <p:spPr>
          <a:xfrm>
            <a:off x="2351948" y="2808514"/>
            <a:ext cx="1110343" cy="16701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Ok: Yukarı 3">
            <a:extLst>
              <a:ext uri="{FF2B5EF4-FFF2-40B4-BE49-F238E27FC236}">
                <a16:creationId xmlns:a16="http://schemas.microsoft.com/office/drawing/2014/main" xmlns="" id="{F3189A97-7528-4EB3-8D1F-6E4C1D23E3A8}"/>
              </a:ext>
            </a:extLst>
          </p:cNvPr>
          <p:cNvSpPr/>
          <p:nvPr/>
        </p:nvSpPr>
        <p:spPr>
          <a:xfrm>
            <a:off x="6331853" y="2916526"/>
            <a:ext cx="1110343" cy="16701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a:extLst>
              <a:ext uri="{FF2B5EF4-FFF2-40B4-BE49-F238E27FC236}">
                <a16:creationId xmlns:a16="http://schemas.microsoft.com/office/drawing/2014/main" xmlns="" id="{008A11B2-E3B6-47FC-A76B-E7EF4A72B8CB}"/>
              </a:ext>
            </a:extLst>
          </p:cNvPr>
          <p:cNvSpPr txBox="1"/>
          <p:nvPr/>
        </p:nvSpPr>
        <p:spPr>
          <a:xfrm>
            <a:off x="2612773" y="3243783"/>
            <a:ext cx="852256" cy="1015663"/>
          </a:xfrm>
          <a:prstGeom prst="rect">
            <a:avLst/>
          </a:prstGeom>
          <a:noFill/>
        </p:spPr>
        <p:txBody>
          <a:bodyPr wrap="square" rtlCol="0">
            <a:spAutoFit/>
          </a:bodyPr>
          <a:lstStyle/>
          <a:p>
            <a:r>
              <a:rPr lang="tr-TR" sz="6000" b="1" dirty="0">
                <a:solidFill>
                  <a:schemeClr val="bg1"/>
                </a:solidFill>
              </a:rPr>
              <a:t>1</a:t>
            </a:r>
          </a:p>
        </p:txBody>
      </p:sp>
      <p:sp>
        <p:nvSpPr>
          <p:cNvPr id="6" name="Metin kutusu 5">
            <a:extLst>
              <a:ext uri="{FF2B5EF4-FFF2-40B4-BE49-F238E27FC236}">
                <a16:creationId xmlns:a16="http://schemas.microsoft.com/office/drawing/2014/main" xmlns="" id="{37F4E411-FABF-4FE1-865B-76383D42DAF7}"/>
              </a:ext>
            </a:extLst>
          </p:cNvPr>
          <p:cNvSpPr txBox="1"/>
          <p:nvPr/>
        </p:nvSpPr>
        <p:spPr>
          <a:xfrm>
            <a:off x="6595416" y="3243784"/>
            <a:ext cx="852256" cy="1015663"/>
          </a:xfrm>
          <a:prstGeom prst="rect">
            <a:avLst/>
          </a:prstGeom>
          <a:noFill/>
        </p:spPr>
        <p:txBody>
          <a:bodyPr wrap="square" rtlCol="0">
            <a:spAutoFit/>
          </a:bodyPr>
          <a:lstStyle/>
          <a:p>
            <a:r>
              <a:rPr lang="tr-TR" sz="6000" b="1" dirty="0">
                <a:solidFill>
                  <a:schemeClr val="bg1"/>
                </a:solidFill>
              </a:rPr>
              <a:t>2</a:t>
            </a:r>
          </a:p>
        </p:txBody>
      </p:sp>
      <p:sp>
        <p:nvSpPr>
          <p:cNvPr id="7" name="Dikdörtgen 6">
            <a:extLst>
              <a:ext uri="{FF2B5EF4-FFF2-40B4-BE49-F238E27FC236}">
                <a16:creationId xmlns:a16="http://schemas.microsoft.com/office/drawing/2014/main" xmlns="" id="{A361EFBA-1A09-41E1-8A7C-5039A014BF9D}"/>
              </a:ext>
            </a:extLst>
          </p:cNvPr>
          <p:cNvSpPr/>
          <p:nvPr/>
        </p:nvSpPr>
        <p:spPr>
          <a:xfrm>
            <a:off x="1924636" y="5046418"/>
            <a:ext cx="10193816" cy="584775"/>
          </a:xfrm>
          <a:prstGeom prst="rect">
            <a:avLst/>
          </a:prstGeom>
        </p:spPr>
        <p:txBody>
          <a:bodyPr wrap="none">
            <a:spAutoFit/>
          </a:bodyPr>
          <a:lstStyle/>
          <a:p>
            <a:pPr>
              <a:defRPr/>
            </a:pPr>
            <a:r>
              <a:rPr lang="tr-TR" sz="3200" dirty="0">
                <a:latin typeface="Times New Roman" pitchFamily="18" charset="0"/>
                <a:cs typeface="Times New Roman" pitchFamily="18" charset="0"/>
              </a:rPr>
              <a:t>Sayfaya şekildeki gibi tablo ekleyip hücrelere bilgileri yazın.</a:t>
            </a:r>
          </a:p>
        </p:txBody>
      </p:sp>
      <mc:AlternateContent xmlns:mc="http://schemas.openxmlformats.org/markup-compatibility/2006" xmlns:p14="http://schemas.microsoft.com/office/powerpoint/2010/main">
        <mc:Choice Requires="p14">
          <p:contentPart p14:bwMode="auto" r:id="rId3">
            <p14:nvContentPartPr>
              <p14:cNvPr id="8" name="Mürekkep 7">
                <a:extLst>
                  <a:ext uri="{FF2B5EF4-FFF2-40B4-BE49-F238E27FC236}">
                    <a16:creationId xmlns:a16="http://schemas.microsoft.com/office/drawing/2014/main" xmlns="" id="{5454C887-728A-49C7-89E1-39B7489FBA77}"/>
                  </a:ext>
                </a:extLst>
              </p14:cNvPr>
              <p14:cNvContentPartPr/>
              <p14:nvPr/>
            </p14:nvContentPartPr>
            <p14:xfrm>
              <a:off x="10704190" y="119609"/>
              <a:ext cx="391320" cy="72000"/>
            </p14:xfrm>
          </p:contentPart>
        </mc:Choice>
        <mc:Fallback xmlns="">
          <p:pic>
            <p:nvPicPr>
              <p:cNvPr id="8" name="Mürekkep 7">
                <a:extLst>
                  <a:ext uri="{FF2B5EF4-FFF2-40B4-BE49-F238E27FC236}">
                    <a16:creationId xmlns:a16="http://schemas.microsoft.com/office/drawing/2014/main" id="{5454C887-728A-49C7-89E1-39B7489FBA77}"/>
                  </a:ext>
                </a:extLst>
              </p:cNvPr>
              <p:cNvPicPr/>
              <p:nvPr/>
            </p:nvPicPr>
            <p:blipFill>
              <a:blip r:embed="rId4"/>
              <a:stretch>
                <a:fillRect/>
              </a:stretch>
            </p:blipFill>
            <p:spPr>
              <a:xfrm>
                <a:off x="10666030" y="81449"/>
                <a:ext cx="467280" cy="147960"/>
              </a:xfrm>
              <a:prstGeom prst="rect">
                <a:avLst/>
              </a:prstGeom>
            </p:spPr>
          </p:pic>
        </mc:Fallback>
      </mc:AlternateContent>
    </p:spTree>
    <p:extLst>
      <p:ext uri="{BB962C8B-B14F-4D97-AF65-F5344CB8AC3E}">
        <p14:creationId xmlns:p14="http://schemas.microsoft.com/office/powerpoint/2010/main" val="1869570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k: Aşağı 2">
            <a:extLst>
              <a:ext uri="{FF2B5EF4-FFF2-40B4-BE49-F238E27FC236}">
                <a16:creationId xmlns:a16="http://schemas.microsoft.com/office/drawing/2014/main" xmlns="" id="{EEAA1958-13A4-4892-A8BC-9482CED53EAB}"/>
              </a:ext>
            </a:extLst>
          </p:cNvPr>
          <p:cNvSpPr/>
          <p:nvPr/>
        </p:nvSpPr>
        <p:spPr>
          <a:xfrm>
            <a:off x="10839450" y="4927832"/>
            <a:ext cx="1352550" cy="11334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xmlns="" id="{11AF4B51-CFD1-4FEB-A0CF-290546C44117}"/>
              </a:ext>
            </a:extLst>
          </p:cNvPr>
          <p:cNvPicPr>
            <a:picLocks noChangeAspect="1"/>
          </p:cNvPicPr>
          <p:nvPr/>
        </p:nvPicPr>
        <p:blipFill rotWithShape="1">
          <a:blip r:embed="rId2"/>
          <a:srcRect b="3527"/>
          <a:stretch/>
        </p:blipFill>
        <p:spPr>
          <a:xfrm>
            <a:off x="0" y="1"/>
            <a:ext cx="12781893" cy="6946900"/>
          </a:xfrm>
          <a:prstGeom prst="rect">
            <a:avLst/>
          </a:prstGeom>
        </p:spPr>
      </p:pic>
      <p:sp>
        <p:nvSpPr>
          <p:cNvPr id="5" name="Açıklama Balonu: Yukarı Ok 4">
            <a:extLst>
              <a:ext uri="{FF2B5EF4-FFF2-40B4-BE49-F238E27FC236}">
                <a16:creationId xmlns:a16="http://schemas.microsoft.com/office/drawing/2014/main" xmlns="" id="{4F0B3E6D-7CA7-40F5-BC1E-E3DCF93D93FC}"/>
              </a:ext>
            </a:extLst>
          </p:cNvPr>
          <p:cNvSpPr/>
          <p:nvPr/>
        </p:nvSpPr>
        <p:spPr>
          <a:xfrm>
            <a:off x="3014549" y="709966"/>
            <a:ext cx="2424420" cy="1669409"/>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t>Alıntılar ve Kaynakça Buradan Düzenlenir(Örnek Tez, Makale vb.)</a:t>
            </a:r>
          </a:p>
        </p:txBody>
      </p:sp>
      <p:sp>
        <p:nvSpPr>
          <p:cNvPr id="6" name="Açıklama Balonu: Yukarı Ok 5">
            <a:extLst>
              <a:ext uri="{FF2B5EF4-FFF2-40B4-BE49-F238E27FC236}">
                <a16:creationId xmlns:a16="http://schemas.microsoft.com/office/drawing/2014/main" xmlns="" id="{D0A9F3A6-2DB5-49E9-B11E-181F3F5FC6F4}"/>
              </a:ext>
            </a:extLst>
          </p:cNvPr>
          <p:cNvSpPr/>
          <p:nvPr/>
        </p:nvSpPr>
        <p:spPr>
          <a:xfrm>
            <a:off x="1429030" y="798364"/>
            <a:ext cx="1585519" cy="2155971"/>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t>Sayfanın Alt Bölümüne, belgenizdeki bir ögeyle ilgili daha fazla bilgi ekleyin</a:t>
            </a:r>
          </a:p>
        </p:txBody>
      </p:sp>
      <p:sp>
        <p:nvSpPr>
          <p:cNvPr id="7" name="Açıklama Balonu: Yukarı Ok 6">
            <a:extLst>
              <a:ext uri="{FF2B5EF4-FFF2-40B4-BE49-F238E27FC236}">
                <a16:creationId xmlns:a16="http://schemas.microsoft.com/office/drawing/2014/main" xmlns="" id="{27A1F563-470C-47B8-869F-305FB2846AD6}"/>
              </a:ext>
            </a:extLst>
          </p:cNvPr>
          <p:cNvSpPr/>
          <p:nvPr/>
        </p:nvSpPr>
        <p:spPr>
          <a:xfrm>
            <a:off x="153824" y="922946"/>
            <a:ext cx="1256232" cy="2031389"/>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t>İçindekiler tablosu ekleyerek belgenizle ilgili genel bir bakış sağlayın</a:t>
            </a:r>
          </a:p>
        </p:txBody>
      </p:sp>
      <mc:AlternateContent xmlns:mc="http://schemas.openxmlformats.org/markup-compatibility/2006" xmlns:p14="http://schemas.microsoft.com/office/powerpoint/2010/main">
        <mc:Choice Requires="p14">
          <p:contentPart p14:bwMode="auto" r:id="rId3">
            <p14:nvContentPartPr>
              <p14:cNvPr id="2" name="Mürekkep 1">
                <a:extLst>
                  <a:ext uri="{FF2B5EF4-FFF2-40B4-BE49-F238E27FC236}">
                    <a16:creationId xmlns:a16="http://schemas.microsoft.com/office/drawing/2014/main" xmlns="" id="{CEE306AE-A033-4DB3-8CF8-40523F9A5E9A}"/>
                  </a:ext>
                </a:extLst>
              </p14:cNvPr>
              <p14:cNvContentPartPr/>
              <p14:nvPr/>
            </p14:nvContentPartPr>
            <p14:xfrm>
              <a:off x="11006445" y="91714"/>
              <a:ext cx="495360" cy="61920"/>
            </p14:xfrm>
          </p:contentPart>
        </mc:Choice>
        <mc:Fallback xmlns="">
          <p:pic>
            <p:nvPicPr>
              <p:cNvPr id="2" name="Mürekkep 1">
                <a:extLst>
                  <a:ext uri="{FF2B5EF4-FFF2-40B4-BE49-F238E27FC236}">
                    <a16:creationId xmlns:a16="http://schemas.microsoft.com/office/drawing/2014/main" id="{CEE306AE-A033-4DB3-8CF8-40523F9A5E9A}"/>
                  </a:ext>
                </a:extLst>
              </p:cNvPr>
              <p:cNvPicPr/>
              <p:nvPr/>
            </p:nvPicPr>
            <p:blipFill>
              <a:blip r:embed="rId4"/>
              <a:stretch>
                <a:fillRect/>
              </a:stretch>
            </p:blipFill>
            <p:spPr>
              <a:xfrm>
                <a:off x="10968285" y="53554"/>
                <a:ext cx="571320" cy="137880"/>
              </a:xfrm>
              <a:prstGeom prst="rect">
                <a:avLst/>
              </a:prstGeom>
            </p:spPr>
          </p:pic>
        </mc:Fallback>
      </mc:AlternateContent>
    </p:spTree>
    <p:extLst>
      <p:ext uri="{BB962C8B-B14F-4D97-AF65-F5344CB8AC3E}">
        <p14:creationId xmlns:p14="http://schemas.microsoft.com/office/powerpoint/2010/main" val="1879437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xmlns="" id="{C98DB059-D780-470B-BD10-31BDFF3C8156}"/>
              </a:ext>
            </a:extLst>
          </p:cNvPr>
          <p:cNvPicPr>
            <a:picLocks noChangeAspect="1"/>
          </p:cNvPicPr>
          <p:nvPr/>
        </p:nvPicPr>
        <p:blipFill rotWithShape="1">
          <a:blip r:embed="rId2"/>
          <a:srcRect b="4091"/>
          <a:stretch/>
        </p:blipFill>
        <p:spPr>
          <a:xfrm>
            <a:off x="1602625" y="1"/>
            <a:ext cx="10589375" cy="6067424"/>
          </a:xfrm>
          <a:prstGeom prst="rect">
            <a:avLst/>
          </a:prstGeom>
        </p:spPr>
      </p:pic>
      <p:sp>
        <p:nvSpPr>
          <p:cNvPr id="4" name="Açıklama Balonu: Yukarı Ok 3">
            <a:extLst>
              <a:ext uri="{FF2B5EF4-FFF2-40B4-BE49-F238E27FC236}">
                <a16:creationId xmlns:a16="http://schemas.microsoft.com/office/drawing/2014/main" xmlns="" id="{49B5CA3D-A0CE-4CA2-88B6-9EE5945ECEBF}"/>
              </a:ext>
            </a:extLst>
          </p:cNvPr>
          <p:cNvSpPr/>
          <p:nvPr/>
        </p:nvSpPr>
        <p:spPr>
          <a:xfrm>
            <a:off x="2976563" y="833438"/>
            <a:ext cx="1847850" cy="1071562"/>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00" dirty="0"/>
              <a:t>Bir sözcük veya tümcecik seçme ve akıllı arama başlatmak, Bing, daha fazla bilgi, tanımları, geçmiş ve bu sözcük veya tümceciği ilgili diğer kaynaklar gösterebilirsiniz.</a:t>
            </a:r>
          </a:p>
        </p:txBody>
      </p:sp>
      <p:sp>
        <p:nvSpPr>
          <p:cNvPr id="5" name="Ok: Sağ 4">
            <a:extLst>
              <a:ext uri="{FF2B5EF4-FFF2-40B4-BE49-F238E27FC236}">
                <a16:creationId xmlns:a16="http://schemas.microsoft.com/office/drawing/2014/main" xmlns="" id="{14476C8A-747B-40D3-BB68-509053D41824}"/>
              </a:ext>
            </a:extLst>
          </p:cNvPr>
          <p:cNvSpPr/>
          <p:nvPr/>
        </p:nvSpPr>
        <p:spPr>
          <a:xfrm>
            <a:off x="2409826" y="28572"/>
            <a:ext cx="952500" cy="5429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1</a:t>
            </a:r>
          </a:p>
        </p:txBody>
      </p:sp>
      <p:sp>
        <p:nvSpPr>
          <p:cNvPr id="6" name="Metin kutusu 5">
            <a:extLst>
              <a:ext uri="{FF2B5EF4-FFF2-40B4-BE49-F238E27FC236}">
                <a16:creationId xmlns:a16="http://schemas.microsoft.com/office/drawing/2014/main" xmlns="" id="{9D313A43-EE4B-417B-8702-E309949087B3}"/>
              </a:ext>
            </a:extLst>
          </p:cNvPr>
          <p:cNvSpPr txBox="1"/>
          <p:nvPr/>
        </p:nvSpPr>
        <p:spPr>
          <a:xfrm>
            <a:off x="3695700" y="694313"/>
            <a:ext cx="1209675" cy="646331"/>
          </a:xfrm>
          <a:prstGeom prst="rect">
            <a:avLst/>
          </a:prstGeom>
          <a:noFill/>
        </p:spPr>
        <p:txBody>
          <a:bodyPr wrap="square" rtlCol="0">
            <a:spAutoFit/>
          </a:bodyPr>
          <a:lstStyle/>
          <a:p>
            <a:r>
              <a:rPr lang="tr-TR" sz="3600" dirty="0">
                <a:solidFill>
                  <a:schemeClr val="bg1"/>
                </a:solidFill>
              </a:rPr>
              <a:t>2</a:t>
            </a:r>
          </a:p>
        </p:txBody>
      </p:sp>
      <mc:AlternateContent xmlns:mc="http://schemas.openxmlformats.org/markup-compatibility/2006" xmlns:p14="http://schemas.microsoft.com/office/powerpoint/2010/main">
        <mc:Choice Requires="p14">
          <p:contentPart p14:bwMode="auto" r:id="rId3">
            <p14:nvContentPartPr>
              <p14:cNvPr id="3" name="Mürekkep 2">
                <a:extLst>
                  <a:ext uri="{FF2B5EF4-FFF2-40B4-BE49-F238E27FC236}">
                    <a16:creationId xmlns:a16="http://schemas.microsoft.com/office/drawing/2014/main" xmlns="" id="{A8E32588-919F-46A4-B315-79254BA774A0}"/>
                  </a:ext>
                </a:extLst>
              </p14:cNvPr>
              <p14:cNvContentPartPr/>
              <p14:nvPr/>
            </p14:nvContentPartPr>
            <p14:xfrm>
              <a:off x="10690735" y="76858"/>
              <a:ext cx="435600" cy="56160"/>
            </p14:xfrm>
          </p:contentPart>
        </mc:Choice>
        <mc:Fallback xmlns="">
          <p:pic>
            <p:nvPicPr>
              <p:cNvPr id="3" name="Mürekkep 2">
                <a:extLst>
                  <a:ext uri="{FF2B5EF4-FFF2-40B4-BE49-F238E27FC236}">
                    <a16:creationId xmlns:a16="http://schemas.microsoft.com/office/drawing/2014/main" id="{A8E32588-919F-46A4-B315-79254BA774A0}"/>
                  </a:ext>
                </a:extLst>
              </p:cNvPr>
              <p:cNvPicPr/>
              <p:nvPr/>
            </p:nvPicPr>
            <p:blipFill>
              <a:blip r:embed="rId4"/>
              <a:stretch>
                <a:fillRect/>
              </a:stretch>
            </p:blipFill>
            <p:spPr>
              <a:xfrm>
                <a:off x="10652575" y="38698"/>
                <a:ext cx="511560" cy="132120"/>
              </a:xfrm>
              <a:prstGeom prst="rect">
                <a:avLst/>
              </a:prstGeom>
            </p:spPr>
          </p:pic>
        </mc:Fallback>
      </mc:AlternateContent>
    </p:spTree>
    <p:extLst>
      <p:ext uri="{BB962C8B-B14F-4D97-AF65-F5344CB8AC3E}">
        <p14:creationId xmlns:p14="http://schemas.microsoft.com/office/powerpoint/2010/main" val="2009453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xmlns="" id="{0CDB4FBF-619B-447C-8395-FDE7A416AF80}"/>
              </a:ext>
            </a:extLst>
          </p:cNvPr>
          <p:cNvPicPr>
            <a:picLocks noChangeAspect="1"/>
          </p:cNvPicPr>
          <p:nvPr/>
        </p:nvPicPr>
        <p:blipFill rotWithShape="1">
          <a:blip r:embed="rId2"/>
          <a:srcRect b="3704"/>
          <a:stretch/>
        </p:blipFill>
        <p:spPr>
          <a:xfrm>
            <a:off x="1676400" y="0"/>
            <a:ext cx="10515600" cy="6064118"/>
          </a:xfrm>
          <a:prstGeom prst="rect">
            <a:avLst/>
          </a:prstGeom>
        </p:spPr>
      </p:pic>
      <p:sp>
        <p:nvSpPr>
          <p:cNvPr id="3" name="Açıklama Balonu: Yukarı Ok 2">
            <a:extLst>
              <a:ext uri="{FF2B5EF4-FFF2-40B4-BE49-F238E27FC236}">
                <a16:creationId xmlns:a16="http://schemas.microsoft.com/office/drawing/2014/main" xmlns="" id="{24C8A109-8631-41E6-8143-CFCC02B43B08}"/>
              </a:ext>
            </a:extLst>
          </p:cNvPr>
          <p:cNvSpPr/>
          <p:nvPr/>
        </p:nvSpPr>
        <p:spPr>
          <a:xfrm>
            <a:off x="2921000" y="793882"/>
            <a:ext cx="2647950" cy="1752602"/>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Alıntıları alıntı yapa bilen kaynak ve resimleri bulmanıza yardımcı olur</a:t>
            </a:r>
          </a:p>
        </p:txBody>
      </p:sp>
      <mc:AlternateContent xmlns:mc="http://schemas.openxmlformats.org/markup-compatibility/2006" xmlns:p14="http://schemas.microsoft.com/office/powerpoint/2010/main">
        <mc:Choice Requires="p14">
          <p:contentPart p14:bwMode="auto" r:id="rId3">
            <p14:nvContentPartPr>
              <p14:cNvPr id="4" name="Mürekkep 3">
                <a:extLst>
                  <a:ext uri="{FF2B5EF4-FFF2-40B4-BE49-F238E27FC236}">
                    <a16:creationId xmlns:a16="http://schemas.microsoft.com/office/drawing/2014/main" xmlns="" id="{1C7E7667-D583-4BB0-B657-30FD66D41348}"/>
                  </a:ext>
                </a:extLst>
              </p14:cNvPr>
              <p14:cNvContentPartPr/>
              <p14:nvPr/>
            </p14:nvContentPartPr>
            <p14:xfrm>
              <a:off x="10738030" y="64529"/>
              <a:ext cx="358200" cy="54360"/>
            </p14:xfrm>
          </p:contentPart>
        </mc:Choice>
        <mc:Fallback xmlns="">
          <p:pic>
            <p:nvPicPr>
              <p:cNvPr id="4" name="Mürekkep 3">
                <a:extLst>
                  <a:ext uri="{FF2B5EF4-FFF2-40B4-BE49-F238E27FC236}">
                    <a16:creationId xmlns:a16="http://schemas.microsoft.com/office/drawing/2014/main" id="{1C7E7667-D583-4BB0-B657-30FD66D41348}"/>
                  </a:ext>
                </a:extLst>
              </p:cNvPr>
              <p:cNvPicPr/>
              <p:nvPr/>
            </p:nvPicPr>
            <p:blipFill>
              <a:blip r:embed="rId4"/>
              <a:stretch>
                <a:fillRect/>
              </a:stretch>
            </p:blipFill>
            <p:spPr>
              <a:xfrm>
                <a:off x="10699870" y="26369"/>
                <a:ext cx="434160" cy="130320"/>
              </a:xfrm>
              <a:prstGeom prst="rect">
                <a:avLst/>
              </a:prstGeom>
            </p:spPr>
          </p:pic>
        </mc:Fallback>
      </mc:AlternateContent>
    </p:spTree>
    <p:extLst>
      <p:ext uri="{BB962C8B-B14F-4D97-AF65-F5344CB8AC3E}">
        <p14:creationId xmlns:p14="http://schemas.microsoft.com/office/powerpoint/2010/main" val="2122109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xmlns="" id="{C3596E2B-3298-489A-ABEE-4B1BFAC0035A}"/>
              </a:ext>
            </a:extLst>
          </p:cNvPr>
          <p:cNvPicPr>
            <a:picLocks noChangeAspect="1"/>
          </p:cNvPicPr>
          <p:nvPr/>
        </p:nvPicPr>
        <p:blipFill rotWithShape="1">
          <a:blip r:embed="rId2"/>
          <a:srcRect r="29056" b="35646"/>
          <a:stretch/>
        </p:blipFill>
        <p:spPr>
          <a:xfrm>
            <a:off x="1595533" y="0"/>
            <a:ext cx="10624411" cy="5421086"/>
          </a:xfrm>
          <a:prstGeom prst="rect">
            <a:avLst/>
          </a:prstGeom>
        </p:spPr>
      </p:pic>
      <p:sp>
        <p:nvSpPr>
          <p:cNvPr id="3" name="Dikdörtgen 2">
            <a:extLst>
              <a:ext uri="{FF2B5EF4-FFF2-40B4-BE49-F238E27FC236}">
                <a16:creationId xmlns:a16="http://schemas.microsoft.com/office/drawing/2014/main" xmlns="" id="{499F3A74-9581-4BD4-A26D-CDD30FAF6718}"/>
              </a:ext>
            </a:extLst>
          </p:cNvPr>
          <p:cNvSpPr/>
          <p:nvPr/>
        </p:nvSpPr>
        <p:spPr>
          <a:xfrm>
            <a:off x="2115728" y="5586804"/>
            <a:ext cx="2056151" cy="646331"/>
          </a:xfrm>
          <a:prstGeom prst="rect">
            <a:avLst/>
          </a:prstGeom>
        </p:spPr>
        <p:txBody>
          <a:bodyPr wrap="square">
            <a:spAutoFit/>
          </a:bodyPr>
          <a:lstStyle/>
          <a:p>
            <a:pPr algn="ctr">
              <a:defRPr/>
            </a:pPr>
            <a:r>
              <a:rPr lang="tr-TR" b="1" dirty="0">
                <a:effectLst>
                  <a:outerShdw blurRad="38100" dist="38100" dir="2700000" algn="tl">
                    <a:srgbClr val="000000">
                      <a:alpha val="43137"/>
                    </a:srgbClr>
                  </a:outerShdw>
                </a:effectLst>
                <a:latin typeface="Times New Roman" pitchFamily="18" charset="0"/>
                <a:cs typeface="Times New Roman" pitchFamily="18" charset="0"/>
              </a:rPr>
              <a:t>SÜTUNLAR KOMUTU:</a:t>
            </a:r>
          </a:p>
        </p:txBody>
      </p:sp>
      <p:sp>
        <p:nvSpPr>
          <p:cNvPr id="4" name="Dikdörtgen 3">
            <a:extLst>
              <a:ext uri="{FF2B5EF4-FFF2-40B4-BE49-F238E27FC236}">
                <a16:creationId xmlns:a16="http://schemas.microsoft.com/office/drawing/2014/main" xmlns="" id="{95B63CAF-6385-4A1A-BDC2-8D1E8EA6E981}"/>
              </a:ext>
            </a:extLst>
          </p:cNvPr>
          <p:cNvSpPr/>
          <p:nvPr/>
        </p:nvSpPr>
        <p:spPr>
          <a:xfrm>
            <a:off x="3763507" y="5589554"/>
            <a:ext cx="6096000" cy="646331"/>
          </a:xfrm>
          <a:prstGeom prst="rect">
            <a:avLst/>
          </a:prstGeom>
        </p:spPr>
        <p:txBody>
          <a:bodyPr>
            <a:spAutoFit/>
          </a:bodyPr>
          <a:lstStyle/>
          <a:p>
            <a:pPr>
              <a:defRPr/>
            </a:pPr>
            <a:r>
              <a:rPr lang="tr-TR" dirty="0">
                <a:latin typeface="Times New Roman" pitchFamily="18" charset="0"/>
                <a:cs typeface="Times New Roman" pitchFamily="18" charset="0"/>
              </a:rPr>
              <a:t>Çalışma sayfasına bu komut ile birden fazla sütunda yazı yazılabilir.</a:t>
            </a:r>
          </a:p>
        </p:txBody>
      </p:sp>
    </p:spTree>
    <p:extLst>
      <p:ext uri="{BB962C8B-B14F-4D97-AF65-F5344CB8AC3E}">
        <p14:creationId xmlns:p14="http://schemas.microsoft.com/office/powerpoint/2010/main" val="583506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xmlns="" id="{9D8D2F3E-57B7-4C57-B400-DB75EDF4743E}"/>
              </a:ext>
            </a:extLst>
          </p:cNvPr>
          <p:cNvSpPr/>
          <p:nvPr/>
        </p:nvSpPr>
        <p:spPr>
          <a:xfrm>
            <a:off x="2095130" y="2664171"/>
            <a:ext cx="10985241" cy="3139321"/>
          </a:xfrm>
          <a:prstGeom prst="rect">
            <a:avLst/>
          </a:prstGeom>
        </p:spPr>
        <p:txBody>
          <a:bodyPr wrap="square">
            <a:spAutoFit/>
          </a:bodyPr>
          <a:lstStyle/>
          <a:p>
            <a:r>
              <a:rPr lang="tr-TR" dirty="0">
                <a:solidFill>
                  <a:srgbClr val="464646"/>
                </a:solidFill>
                <a:latin typeface="Open Sans"/>
              </a:rPr>
              <a:t>Bilgisayarda yazı yazma ve biçimlendirme amacıyla kullanılan programlara kelime işlem </a:t>
            </a:r>
            <a:r>
              <a:rPr lang="tr-TR" dirty="0"/>
              <a:t/>
            </a:r>
            <a:br>
              <a:rPr lang="tr-TR" dirty="0"/>
            </a:br>
            <a:r>
              <a:rPr lang="tr-TR" dirty="0">
                <a:solidFill>
                  <a:srgbClr val="464646"/>
                </a:solidFill>
                <a:latin typeface="Open Sans"/>
              </a:rPr>
              <a:t>programları denilir. Bilgisayarda, bu amaçla kullanılan farklı firmaların </a:t>
            </a:r>
            <a:r>
              <a:rPr lang="tr-TR" dirty="0"/>
              <a:t/>
            </a:r>
            <a:br>
              <a:rPr lang="tr-TR" dirty="0"/>
            </a:br>
            <a:r>
              <a:rPr lang="tr-TR" dirty="0">
                <a:solidFill>
                  <a:srgbClr val="464646"/>
                </a:solidFill>
                <a:latin typeface="Open Sans"/>
              </a:rPr>
              <a:t>geliştirmiş olduğu bir çok kelime işlem programı vardır. Word bu programlardan </a:t>
            </a:r>
            <a:r>
              <a:rPr lang="tr-TR" dirty="0"/>
              <a:t/>
            </a:r>
            <a:br>
              <a:rPr lang="tr-TR" dirty="0"/>
            </a:br>
            <a:r>
              <a:rPr lang="tr-TR" dirty="0">
                <a:solidFill>
                  <a:srgbClr val="464646"/>
                </a:solidFill>
                <a:latin typeface="Open Sans"/>
              </a:rPr>
              <a:t>bir tanesidir. Microsoft firması tarafından Windows işletim sistemi altında </a:t>
            </a:r>
            <a:r>
              <a:rPr lang="tr-TR" dirty="0"/>
              <a:t/>
            </a:r>
            <a:br>
              <a:rPr lang="tr-TR" dirty="0"/>
            </a:br>
            <a:r>
              <a:rPr lang="tr-TR" dirty="0">
                <a:solidFill>
                  <a:srgbClr val="464646"/>
                </a:solidFill>
                <a:latin typeface="Open Sans"/>
              </a:rPr>
              <a:t>çalışacak şekilde hazırlanmış çok kullanışlı bir kelime işlem programı olan </a:t>
            </a:r>
            <a:r>
              <a:rPr lang="tr-TR" dirty="0"/>
              <a:t/>
            </a:r>
            <a:br>
              <a:rPr lang="tr-TR" dirty="0"/>
            </a:br>
            <a:r>
              <a:rPr lang="tr-TR" dirty="0">
                <a:solidFill>
                  <a:srgbClr val="464646"/>
                </a:solidFill>
                <a:latin typeface="Open Sans"/>
              </a:rPr>
              <a:t>Word; hemen hemen her alanda kullanılan vazgeçilmez bir yazı yazma programıdır. </a:t>
            </a:r>
            <a:r>
              <a:rPr lang="tr-TR" dirty="0"/>
              <a:t/>
            </a:r>
            <a:br>
              <a:rPr lang="tr-TR" dirty="0"/>
            </a:br>
            <a:r>
              <a:rPr lang="tr-TR" dirty="0">
                <a:solidFill>
                  <a:srgbClr val="464646"/>
                </a:solidFill>
                <a:latin typeface="Open Sans"/>
              </a:rPr>
              <a:t>Günlük yazışmalarda, basın yayın alanında, daha kolaydır, tez veya kitap yazarken </a:t>
            </a:r>
            <a:r>
              <a:rPr lang="tr-TR" dirty="0"/>
              <a:t/>
            </a:r>
            <a:br>
              <a:rPr lang="tr-TR" dirty="0"/>
            </a:br>
            <a:r>
              <a:rPr lang="tr-TR" dirty="0">
                <a:solidFill>
                  <a:srgbClr val="464646"/>
                </a:solidFill>
                <a:latin typeface="Open Sans"/>
              </a:rPr>
              <a:t>kullanılabilecek Word Programı çok zengin işlem ve işlevlere sahip olup; </a:t>
            </a:r>
            <a:r>
              <a:rPr lang="tr-TR" dirty="0"/>
              <a:t/>
            </a:r>
            <a:br>
              <a:rPr lang="tr-TR" dirty="0"/>
            </a:br>
            <a:r>
              <a:rPr lang="tr-TR" dirty="0">
                <a:solidFill>
                  <a:srgbClr val="464646"/>
                </a:solidFill>
                <a:latin typeface="Open Sans"/>
              </a:rPr>
              <a:t>mükemmel bir kelime işlemci programıdır. Word ile bir dokümanda yapılabilecek </a:t>
            </a:r>
            <a:r>
              <a:rPr lang="tr-TR" dirty="0"/>
              <a:t/>
            </a:r>
            <a:br>
              <a:rPr lang="tr-TR" dirty="0"/>
            </a:br>
            <a:r>
              <a:rPr lang="tr-TR" dirty="0">
                <a:solidFill>
                  <a:srgbClr val="464646"/>
                </a:solidFill>
                <a:latin typeface="Open Sans"/>
              </a:rPr>
              <a:t>bütün işlemler yapılabilir. Uzun bir dokümanın Word kullanılarak hazırlanması, </a:t>
            </a:r>
            <a:r>
              <a:rPr lang="tr-TR" dirty="0"/>
              <a:t/>
            </a:r>
            <a:br>
              <a:rPr lang="tr-TR" dirty="0"/>
            </a:br>
            <a:r>
              <a:rPr lang="tr-TR" dirty="0">
                <a:solidFill>
                  <a:srgbClr val="464646"/>
                </a:solidFill>
                <a:latin typeface="Open Sans"/>
              </a:rPr>
              <a:t>daktilo kullanılarak hazırlanmasından çok </a:t>
            </a:r>
            <a:endParaRPr lang="tr-TR" dirty="0"/>
          </a:p>
        </p:txBody>
      </p:sp>
      <p:sp>
        <p:nvSpPr>
          <p:cNvPr id="7" name="Dikdörtgen 6">
            <a:extLst>
              <a:ext uri="{FF2B5EF4-FFF2-40B4-BE49-F238E27FC236}">
                <a16:creationId xmlns:a16="http://schemas.microsoft.com/office/drawing/2014/main" xmlns="" id="{B87F0BB6-CEDE-4EFB-89F7-7E567D7DF8EB}"/>
              </a:ext>
            </a:extLst>
          </p:cNvPr>
          <p:cNvSpPr/>
          <p:nvPr/>
        </p:nvSpPr>
        <p:spPr>
          <a:xfrm>
            <a:off x="2095130" y="1463842"/>
            <a:ext cx="8895425" cy="1200329"/>
          </a:xfrm>
          <a:prstGeom prst="rect">
            <a:avLst/>
          </a:prstGeom>
        </p:spPr>
        <p:txBody>
          <a:bodyPr wrap="square">
            <a:spAutoFit/>
          </a:bodyPr>
          <a:lstStyle/>
          <a:p>
            <a:r>
              <a:rPr lang="tr-TR" dirty="0"/>
              <a:t>Microsoft Word Yazılımı Microsoft Word, bilgisayarınızda metin belgeleri oluşturmanızı sağlayan ve Microsoft Office paketine dâhil bir yazılımdır. Bu yazılımı kullanarak oluşturduğunuz metin belgelerini tablo ve grafikler ile zenginleştirebilir, resim ve çizim gibi araçlar ile renklendirebilirsiniz. </a:t>
            </a:r>
          </a:p>
        </p:txBody>
      </p:sp>
      <p:sp>
        <p:nvSpPr>
          <p:cNvPr id="8" name="Dikdörtgen 7">
            <a:extLst>
              <a:ext uri="{FF2B5EF4-FFF2-40B4-BE49-F238E27FC236}">
                <a16:creationId xmlns:a16="http://schemas.microsoft.com/office/drawing/2014/main" xmlns="" id="{92676808-91AA-41F4-BD8F-6C53514A28D9}"/>
              </a:ext>
            </a:extLst>
          </p:cNvPr>
          <p:cNvSpPr/>
          <p:nvPr/>
        </p:nvSpPr>
        <p:spPr>
          <a:xfrm>
            <a:off x="2095130" y="540512"/>
            <a:ext cx="8001740" cy="677108"/>
          </a:xfrm>
          <a:prstGeom prst="rect">
            <a:avLst/>
          </a:prstGeom>
        </p:spPr>
        <p:txBody>
          <a:bodyPr wrap="square">
            <a:spAutoFit/>
          </a:bodyPr>
          <a:lstStyle/>
          <a:p>
            <a:r>
              <a:rPr lang="tr-TR" sz="2000" b="1" dirty="0">
                <a:solidFill>
                  <a:srgbClr val="373737"/>
                </a:solidFill>
                <a:latin typeface="Open Sans"/>
              </a:rPr>
              <a:t>						MİCROSOFT WORD TANIYALIM</a:t>
            </a:r>
          </a:p>
          <a:p>
            <a:r>
              <a:rPr lang="tr-TR" b="1" dirty="0">
                <a:solidFill>
                  <a:srgbClr val="373737"/>
                </a:solidFill>
                <a:latin typeface="Open Sans"/>
              </a:rPr>
              <a:t>WORD NEDİR?</a:t>
            </a:r>
            <a:endParaRPr lang="tr-TR" b="1" i="0" dirty="0">
              <a:solidFill>
                <a:srgbClr val="373737"/>
              </a:solidFill>
              <a:effectLst/>
              <a:latin typeface="Open Sans"/>
            </a:endParaRPr>
          </a:p>
        </p:txBody>
      </p:sp>
    </p:spTree>
    <p:extLst>
      <p:ext uri="{BB962C8B-B14F-4D97-AF65-F5344CB8AC3E}">
        <p14:creationId xmlns:p14="http://schemas.microsoft.com/office/powerpoint/2010/main" val="5227993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xmlns="" id="{C6EA3887-F23C-4A61-AA51-D70B63954C80}"/>
              </a:ext>
            </a:extLst>
          </p:cNvPr>
          <p:cNvPicPr>
            <a:picLocks noChangeAspect="1"/>
          </p:cNvPicPr>
          <p:nvPr/>
        </p:nvPicPr>
        <p:blipFill rotWithShape="1">
          <a:blip r:embed="rId2"/>
          <a:srcRect r="-7280" b="3809"/>
          <a:stretch/>
        </p:blipFill>
        <p:spPr>
          <a:xfrm>
            <a:off x="1688846" y="-12609"/>
            <a:ext cx="11249601" cy="6086838"/>
          </a:xfrm>
          <a:prstGeom prst="rect">
            <a:avLst/>
          </a:prstGeom>
        </p:spPr>
      </p:pic>
      <p:sp>
        <p:nvSpPr>
          <p:cNvPr id="4" name="Ok: Yukarı 3">
            <a:extLst>
              <a:ext uri="{FF2B5EF4-FFF2-40B4-BE49-F238E27FC236}">
                <a16:creationId xmlns:a16="http://schemas.microsoft.com/office/drawing/2014/main" xmlns="" id="{8D793D0C-A504-451E-9C2B-28441406AA46}"/>
              </a:ext>
            </a:extLst>
          </p:cNvPr>
          <p:cNvSpPr/>
          <p:nvPr/>
        </p:nvSpPr>
        <p:spPr>
          <a:xfrm>
            <a:off x="10019991" y="1704966"/>
            <a:ext cx="458649" cy="58547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Ok: Sol 4">
            <a:extLst>
              <a:ext uri="{FF2B5EF4-FFF2-40B4-BE49-F238E27FC236}">
                <a16:creationId xmlns:a16="http://schemas.microsoft.com/office/drawing/2014/main" xmlns="" id="{23DC5CD4-09B7-400C-8ECE-94720806262F}"/>
              </a:ext>
            </a:extLst>
          </p:cNvPr>
          <p:cNvSpPr/>
          <p:nvPr/>
        </p:nvSpPr>
        <p:spPr>
          <a:xfrm>
            <a:off x="10076155" y="426128"/>
            <a:ext cx="541538" cy="2929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a:extLst>
              <a:ext uri="{FF2B5EF4-FFF2-40B4-BE49-F238E27FC236}">
                <a16:creationId xmlns:a16="http://schemas.microsoft.com/office/drawing/2014/main" xmlns="" id="{CC480F83-D20E-4433-A288-7F9CED6EFE13}"/>
              </a:ext>
            </a:extLst>
          </p:cNvPr>
          <p:cNvSpPr txBox="1"/>
          <p:nvPr/>
        </p:nvSpPr>
        <p:spPr>
          <a:xfrm>
            <a:off x="10617691" y="198996"/>
            <a:ext cx="541537" cy="584775"/>
          </a:xfrm>
          <a:prstGeom prst="rect">
            <a:avLst/>
          </a:prstGeom>
          <a:noFill/>
        </p:spPr>
        <p:txBody>
          <a:bodyPr wrap="square" rtlCol="0">
            <a:spAutoFit/>
          </a:bodyPr>
          <a:lstStyle/>
          <a:p>
            <a:r>
              <a:rPr lang="tr-TR" sz="3200" dirty="0"/>
              <a:t>1</a:t>
            </a:r>
          </a:p>
        </p:txBody>
      </p:sp>
      <p:sp>
        <p:nvSpPr>
          <p:cNvPr id="7" name="Metin kutusu 6">
            <a:extLst>
              <a:ext uri="{FF2B5EF4-FFF2-40B4-BE49-F238E27FC236}">
                <a16:creationId xmlns:a16="http://schemas.microsoft.com/office/drawing/2014/main" xmlns="" id="{367DD8FB-73F7-4DF0-B570-480C0760DF94}"/>
              </a:ext>
            </a:extLst>
          </p:cNvPr>
          <p:cNvSpPr txBox="1"/>
          <p:nvPr/>
        </p:nvSpPr>
        <p:spPr>
          <a:xfrm>
            <a:off x="10076153" y="2144278"/>
            <a:ext cx="541538" cy="584775"/>
          </a:xfrm>
          <a:prstGeom prst="rect">
            <a:avLst/>
          </a:prstGeom>
          <a:noFill/>
        </p:spPr>
        <p:txBody>
          <a:bodyPr wrap="square" rtlCol="0">
            <a:spAutoFit/>
          </a:bodyPr>
          <a:lstStyle/>
          <a:p>
            <a:r>
              <a:rPr lang="tr-TR" sz="3200" dirty="0"/>
              <a:t>2</a:t>
            </a:r>
          </a:p>
        </p:txBody>
      </p:sp>
      <mc:AlternateContent xmlns:mc="http://schemas.openxmlformats.org/markup-compatibility/2006" xmlns:p14="http://schemas.microsoft.com/office/powerpoint/2010/main">
        <mc:Choice Requires="p14">
          <p:contentPart p14:bwMode="auto" r:id="rId3">
            <p14:nvContentPartPr>
              <p14:cNvPr id="9" name="Mürekkep 8">
                <a:extLst>
                  <a:ext uri="{FF2B5EF4-FFF2-40B4-BE49-F238E27FC236}">
                    <a16:creationId xmlns:a16="http://schemas.microsoft.com/office/drawing/2014/main" xmlns="" id="{9039650B-3FEF-4094-83B2-5057CFE6E227}"/>
                  </a:ext>
                </a:extLst>
              </p14:cNvPr>
              <p14:cNvContentPartPr/>
              <p14:nvPr/>
            </p14:nvContentPartPr>
            <p14:xfrm>
              <a:off x="11101155" y="136696"/>
              <a:ext cx="360" cy="360"/>
            </p14:xfrm>
          </p:contentPart>
        </mc:Choice>
        <mc:Fallback xmlns="">
          <p:pic>
            <p:nvPicPr>
              <p:cNvPr id="9" name="Mürekkep 8">
                <a:extLst>
                  <a:ext uri="{FF2B5EF4-FFF2-40B4-BE49-F238E27FC236}">
                    <a16:creationId xmlns:a16="http://schemas.microsoft.com/office/drawing/2014/main" id="{9039650B-3FEF-4094-83B2-5057CFE6E227}"/>
                  </a:ext>
                </a:extLst>
              </p:cNvPr>
              <p:cNvPicPr/>
              <p:nvPr/>
            </p:nvPicPr>
            <p:blipFill>
              <a:blip r:embed="rId4"/>
              <a:stretch>
                <a:fillRect/>
              </a:stretch>
            </p:blipFill>
            <p:spPr>
              <a:xfrm>
                <a:off x="11062995" y="98536"/>
                <a:ext cx="763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Mürekkep 9">
                <a:extLst>
                  <a:ext uri="{FF2B5EF4-FFF2-40B4-BE49-F238E27FC236}">
                    <a16:creationId xmlns:a16="http://schemas.microsoft.com/office/drawing/2014/main" xmlns="" id="{8584F2F4-5155-471C-B467-FEBFD38EA04C}"/>
                  </a:ext>
                </a:extLst>
              </p14:cNvPr>
              <p14:cNvContentPartPr/>
              <p14:nvPr/>
            </p14:nvContentPartPr>
            <p14:xfrm>
              <a:off x="10724955" y="84856"/>
              <a:ext cx="376560" cy="26640"/>
            </p14:xfrm>
          </p:contentPart>
        </mc:Choice>
        <mc:Fallback xmlns="">
          <p:pic>
            <p:nvPicPr>
              <p:cNvPr id="10" name="Mürekkep 9">
                <a:extLst>
                  <a:ext uri="{FF2B5EF4-FFF2-40B4-BE49-F238E27FC236}">
                    <a16:creationId xmlns:a16="http://schemas.microsoft.com/office/drawing/2014/main" id="{8584F2F4-5155-471C-B467-FEBFD38EA04C}"/>
                  </a:ext>
                </a:extLst>
              </p:cNvPr>
              <p:cNvPicPr/>
              <p:nvPr/>
            </p:nvPicPr>
            <p:blipFill>
              <a:blip r:embed="rId6"/>
              <a:stretch>
                <a:fillRect/>
              </a:stretch>
            </p:blipFill>
            <p:spPr>
              <a:xfrm>
                <a:off x="10686795" y="46696"/>
                <a:ext cx="4525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Mürekkep 10">
                <a:extLst>
                  <a:ext uri="{FF2B5EF4-FFF2-40B4-BE49-F238E27FC236}">
                    <a16:creationId xmlns:a16="http://schemas.microsoft.com/office/drawing/2014/main" xmlns="" id="{4BF0CDE5-861E-4D81-AA2D-AAF31B677E20}"/>
                  </a:ext>
                </a:extLst>
              </p14:cNvPr>
              <p14:cNvContentPartPr/>
              <p14:nvPr/>
            </p14:nvContentPartPr>
            <p14:xfrm>
              <a:off x="10750515" y="34096"/>
              <a:ext cx="360" cy="360"/>
            </p14:xfrm>
          </p:contentPart>
        </mc:Choice>
        <mc:Fallback xmlns="">
          <p:pic>
            <p:nvPicPr>
              <p:cNvPr id="11" name="Mürekkep 10">
                <a:extLst>
                  <a:ext uri="{FF2B5EF4-FFF2-40B4-BE49-F238E27FC236}">
                    <a16:creationId xmlns:a16="http://schemas.microsoft.com/office/drawing/2014/main" id="{4BF0CDE5-861E-4D81-AA2D-AAF31B677E20}"/>
                  </a:ext>
                </a:extLst>
              </p:cNvPr>
              <p:cNvPicPr/>
              <p:nvPr/>
            </p:nvPicPr>
            <p:blipFill>
              <a:blip r:embed="rId4"/>
              <a:stretch>
                <a:fillRect/>
              </a:stretch>
            </p:blipFill>
            <p:spPr>
              <a:xfrm>
                <a:off x="10712355" y="-4064"/>
                <a:ext cx="76320" cy="76320"/>
              </a:xfrm>
              <a:prstGeom prst="rect">
                <a:avLst/>
              </a:prstGeom>
            </p:spPr>
          </p:pic>
        </mc:Fallback>
      </mc:AlternateContent>
    </p:spTree>
    <p:extLst>
      <p:ext uri="{BB962C8B-B14F-4D97-AF65-F5344CB8AC3E}">
        <p14:creationId xmlns:p14="http://schemas.microsoft.com/office/powerpoint/2010/main" val="2296250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xmlns="" id="{E48B9AAE-F659-4479-B37B-F5DB0C2F16D6}"/>
              </a:ext>
            </a:extLst>
          </p:cNvPr>
          <p:cNvPicPr>
            <a:picLocks noChangeAspect="1"/>
          </p:cNvPicPr>
          <p:nvPr/>
        </p:nvPicPr>
        <p:blipFill rotWithShape="1">
          <a:blip r:embed="rId2"/>
          <a:srcRect b="3922"/>
          <a:stretch/>
        </p:blipFill>
        <p:spPr>
          <a:xfrm>
            <a:off x="1586203" y="0"/>
            <a:ext cx="10997682" cy="6036906"/>
          </a:xfrm>
          <a:prstGeom prst="rect">
            <a:avLst/>
          </a:prstGeom>
        </p:spPr>
      </p:pic>
      <p:sp>
        <p:nvSpPr>
          <p:cNvPr id="3" name="Ok: Yukarı 2">
            <a:extLst>
              <a:ext uri="{FF2B5EF4-FFF2-40B4-BE49-F238E27FC236}">
                <a16:creationId xmlns:a16="http://schemas.microsoft.com/office/drawing/2014/main" xmlns="" id="{9065FA38-1A91-4613-A4B2-A3DC1AFFFBC2}"/>
              </a:ext>
            </a:extLst>
          </p:cNvPr>
          <p:cNvSpPr/>
          <p:nvPr/>
        </p:nvSpPr>
        <p:spPr>
          <a:xfrm>
            <a:off x="2088118" y="421235"/>
            <a:ext cx="551000" cy="9795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Ok: Yukarı 3">
            <a:extLst>
              <a:ext uri="{FF2B5EF4-FFF2-40B4-BE49-F238E27FC236}">
                <a16:creationId xmlns:a16="http://schemas.microsoft.com/office/drawing/2014/main" xmlns="" id="{3E22BC59-336B-4C78-BEC8-D02203216BED}"/>
              </a:ext>
            </a:extLst>
          </p:cNvPr>
          <p:cNvSpPr/>
          <p:nvPr/>
        </p:nvSpPr>
        <p:spPr>
          <a:xfrm>
            <a:off x="2884655" y="812215"/>
            <a:ext cx="551001" cy="97955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Ok: Yukarı 4">
            <a:extLst>
              <a:ext uri="{FF2B5EF4-FFF2-40B4-BE49-F238E27FC236}">
                <a16:creationId xmlns:a16="http://schemas.microsoft.com/office/drawing/2014/main" xmlns="" id="{EC4050A8-8CDC-4509-9E9C-5237B5ACE51F}"/>
              </a:ext>
            </a:extLst>
          </p:cNvPr>
          <p:cNvSpPr/>
          <p:nvPr/>
        </p:nvSpPr>
        <p:spPr>
          <a:xfrm>
            <a:off x="11123720" y="4980373"/>
            <a:ext cx="552861" cy="105653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a:extLst>
              <a:ext uri="{FF2B5EF4-FFF2-40B4-BE49-F238E27FC236}">
                <a16:creationId xmlns:a16="http://schemas.microsoft.com/office/drawing/2014/main" xmlns="" id="{A4960A57-7B55-4ECE-B77F-D4A761079769}"/>
              </a:ext>
            </a:extLst>
          </p:cNvPr>
          <p:cNvSpPr txBox="1"/>
          <p:nvPr/>
        </p:nvSpPr>
        <p:spPr>
          <a:xfrm>
            <a:off x="2140449" y="1227094"/>
            <a:ext cx="621437" cy="769441"/>
          </a:xfrm>
          <a:prstGeom prst="rect">
            <a:avLst/>
          </a:prstGeom>
          <a:noFill/>
        </p:spPr>
        <p:txBody>
          <a:bodyPr wrap="square" rtlCol="0">
            <a:spAutoFit/>
          </a:bodyPr>
          <a:lstStyle/>
          <a:p>
            <a:r>
              <a:rPr lang="tr-TR" sz="4400" b="1" dirty="0"/>
              <a:t>1</a:t>
            </a:r>
          </a:p>
        </p:txBody>
      </p:sp>
      <p:sp>
        <p:nvSpPr>
          <p:cNvPr id="7" name="Metin kutusu 6">
            <a:extLst>
              <a:ext uri="{FF2B5EF4-FFF2-40B4-BE49-F238E27FC236}">
                <a16:creationId xmlns:a16="http://schemas.microsoft.com/office/drawing/2014/main" xmlns="" id="{15A79CF9-FB1B-4E2E-9941-D9A89255DEE8}"/>
              </a:ext>
            </a:extLst>
          </p:cNvPr>
          <p:cNvSpPr txBox="1"/>
          <p:nvPr/>
        </p:nvSpPr>
        <p:spPr>
          <a:xfrm>
            <a:off x="2940453" y="1603619"/>
            <a:ext cx="621437" cy="769441"/>
          </a:xfrm>
          <a:prstGeom prst="rect">
            <a:avLst/>
          </a:prstGeom>
          <a:noFill/>
        </p:spPr>
        <p:txBody>
          <a:bodyPr wrap="square" rtlCol="0">
            <a:spAutoFit/>
          </a:bodyPr>
          <a:lstStyle/>
          <a:p>
            <a:r>
              <a:rPr lang="tr-TR" sz="4400" b="1" dirty="0"/>
              <a:t>2</a:t>
            </a:r>
          </a:p>
        </p:txBody>
      </p:sp>
      <p:sp>
        <p:nvSpPr>
          <p:cNvPr id="8" name="Metin kutusu 7">
            <a:extLst>
              <a:ext uri="{FF2B5EF4-FFF2-40B4-BE49-F238E27FC236}">
                <a16:creationId xmlns:a16="http://schemas.microsoft.com/office/drawing/2014/main" xmlns="" id="{34ADD6E2-6F23-4EAD-8878-706C3BF73D8D}"/>
              </a:ext>
            </a:extLst>
          </p:cNvPr>
          <p:cNvSpPr txBox="1"/>
          <p:nvPr/>
        </p:nvSpPr>
        <p:spPr>
          <a:xfrm>
            <a:off x="11216511" y="5855319"/>
            <a:ext cx="621437" cy="769441"/>
          </a:xfrm>
          <a:prstGeom prst="rect">
            <a:avLst/>
          </a:prstGeom>
          <a:noFill/>
        </p:spPr>
        <p:txBody>
          <a:bodyPr wrap="square" rtlCol="0">
            <a:spAutoFit/>
          </a:bodyPr>
          <a:lstStyle/>
          <a:p>
            <a:r>
              <a:rPr lang="tr-TR" sz="4400" b="1" dirty="0"/>
              <a:t>3</a:t>
            </a:r>
          </a:p>
        </p:txBody>
      </p:sp>
      <p:sp>
        <p:nvSpPr>
          <p:cNvPr id="9" name="Dikdörtgen 8">
            <a:extLst>
              <a:ext uri="{FF2B5EF4-FFF2-40B4-BE49-F238E27FC236}">
                <a16:creationId xmlns:a16="http://schemas.microsoft.com/office/drawing/2014/main" xmlns="" id="{657CA0BE-DA55-49F5-A58A-528FA8C1E9A4}"/>
              </a:ext>
            </a:extLst>
          </p:cNvPr>
          <p:cNvSpPr/>
          <p:nvPr/>
        </p:nvSpPr>
        <p:spPr>
          <a:xfrm>
            <a:off x="2884655" y="5934482"/>
            <a:ext cx="6116895" cy="954107"/>
          </a:xfrm>
          <a:prstGeom prst="rect">
            <a:avLst/>
          </a:prstGeom>
        </p:spPr>
        <p:txBody>
          <a:bodyPr wrap="square">
            <a:spAutoFit/>
          </a:bodyPr>
          <a:lstStyle/>
          <a:p>
            <a:pPr>
              <a:defRPr/>
            </a:pPr>
            <a:r>
              <a:rPr lang="tr-TR" sz="2800" dirty="0">
                <a:latin typeface="Times New Roman" pitchFamily="18" charset="0"/>
                <a:cs typeface="Times New Roman" pitchFamily="18" charset="0"/>
              </a:rPr>
              <a:t>Çevrimiçi Resimler; sekmesinin içinde yer alan resimlerden ekleyebiliriz.</a:t>
            </a:r>
          </a:p>
        </p:txBody>
      </p:sp>
      <mc:AlternateContent xmlns:mc="http://schemas.openxmlformats.org/markup-compatibility/2006" xmlns:p14="http://schemas.microsoft.com/office/powerpoint/2010/main">
        <mc:Choice Requires="p14">
          <p:contentPart p14:bwMode="auto" r:id="rId3">
            <p14:nvContentPartPr>
              <p14:cNvPr id="10" name="Mürekkep 9">
                <a:extLst>
                  <a:ext uri="{FF2B5EF4-FFF2-40B4-BE49-F238E27FC236}">
                    <a16:creationId xmlns:a16="http://schemas.microsoft.com/office/drawing/2014/main" xmlns="" id="{E878404D-E1AC-4E36-BA51-42B2C547771A}"/>
                  </a:ext>
                </a:extLst>
              </p14:cNvPr>
              <p14:cNvContentPartPr/>
              <p14:nvPr/>
            </p14:nvContentPartPr>
            <p14:xfrm>
              <a:off x="11023018" y="79114"/>
              <a:ext cx="461880" cy="84240"/>
            </p14:xfrm>
          </p:contentPart>
        </mc:Choice>
        <mc:Fallback xmlns="">
          <p:pic>
            <p:nvPicPr>
              <p:cNvPr id="10" name="Mürekkep 9">
                <a:extLst>
                  <a:ext uri="{FF2B5EF4-FFF2-40B4-BE49-F238E27FC236}">
                    <a16:creationId xmlns:a16="http://schemas.microsoft.com/office/drawing/2014/main" id="{E878404D-E1AC-4E36-BA51-42B2C547771A}"/>
                  </a:ext>
                </a:extLst>
              </p:cNvPr>
              <p:cNvPicPr/>
              <p:nvPr/>
            </p:nvPicPr>
            <p:blipFill>
              <a:blip r:embed="rId4"/>
              <a:stretch>
                <a:fillRect/>
              </a:stretch>
            </p:blipFill>
            <p:spPr>
              <a:xfrm>
                <a:off x="10984858" y="40954"/>
                <a:ext cx="537840" cy="160200"/>
              </a:xfrm>
              <a:prstGeom prst="rect">
                <a:avLst/>
              </a:prstGeom>
            </p:spPr>
          </p:pic>
        </mc:Fallback>
      </mc:AlternateContent>
    </p:spTree>
    <p:extLst>
      <p:ext uri="{BB962C8B-B14F-4D97-AF65-F5344CB8AC3E}">
        <p14:creationId xmlns:p14="http://schemas.microsoft.com/office/powerpoint/2010/main" val="1934060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xmlns="" id="{121C89DF-5171-4542-92CB-4927324BC0D0}"/>
              </a:ext>
            </a:extLst>
          </p:cNvPr>
          <p:cNvPicPr>
            <a:picLocks noChangeAspect="1"/>
          </p:cNvPicPr>
          <p:nvPr/>
        </p:nvPicPr>
        <p:blipFill rotWithShape="1">
          <a:blip r:embed="rId2"/>
          <a:srcRect b="3664"/>
          <a:stretch/>
        </p:blipFill>
        <p:spPr>
          <a:xfrm>
            <a:off x="1553591" y="103452"/>
            <a:ext cx="10638409" cy="5826830"/>
          </a:xfrm>
          <a:prstGeom prst="rect">
            <a:avLst/>
          </a:prstGeom>
        </p:spPr>
      </p:pic>
      <p:sp>
        <p:nvSpPr>
          <p:cNvPr id="3" name="Dikdörtgen 2">
            <a:extLst>
              <a:ext uri="{FF2B5EF4-FFF2-40B4-BE49-F238E27FC236}">
                <a16:creationId xmlns:a16="http://schemas.microsoft.com/office/drawing/2014/main" xmlns="" id="{FFD7BB5C-12FB-43D5-8B9B-9A06B5E35A6F}"/>
              </a:ext>
            </a:extLst>
          </p:cNvPr>
          <p:cNvSpPr/>
          <p:nvPr/>
        </p:nvSpPr>
        <p:spPr>
          <a:xfrm>
            <a:off x="2030596" y="6116702"/>
            <a:ext cx="4854855" cy="461665"/>
          </a:xfrm>
          <a:prstGeom prst="rect">
            <a:avLst/>
          </a:prstGeom>
        </p:spPr>
        <p:txBody>
          <a:bodyPr wrap="none">
            <a:spAutoFit/>
          </a:bodyPr>
          <a:lstStyle/>
          <a:p>
            <a:pPr algn="ctr">
              <a:defRPr/>
            </a:pPr>
            <a:r>
              <a:rPr lang="tr-TR" sz="2400" b="1" dirty="0">
                <a:effectLst>
                  <a:outerShdw blurRad="38100" dist="38100" dir="2700000" algn="tl">
                    <a:srgbClr val="000000">
                      <a:alpha val="43137"/>
                    </a:srgbClr>
                  </a:outerShdw>
                </a:effectLst>
                <a:latin typeface="Times New Roman" pitchFamily="18" charset="0"/>
                <a:cs typeface="Times New Roman" pitchFamily="18" charset="0"/>
              </a:rPr>
              <a:t>ŞEKİL EKLEME UYGULAMASI:</a:t>
            </a:r>
          </a:p>
        </p:txBody>
      </p:sp>
      <p:sp>
        <p:nvSpPr>
          <p:cNvPr id="4" name="Dikdörtgen 3">
            <a:extLst>
              <a:ext uri="{FF2B5EF4-FFF2-40B4-BE49-F238E27FC236}">
                <a16:creationId xmlns:a16="http://schemas.microsoft.com/office/drawing/2014/main" xmlns="" id="{7CCB3CE4-C53D-4F40-90C4-D56AD66647A4}"/>
              </a:ext>
            </a:extLst>
          </p:cNvPr>
          <p:cNvSpPr/>
          <p:nvPr/>
        </p:nvSpPr>
        <p:spPr>
          <a:xfrm>
            <a:off x="6749484" y="6085924"/>
            <a:ext cx="5442516" cy="523220"/>
          </a:xfrm>
          <a:prstGeom prst="rect">
            <a:avLst/>
          </a:prstGeom>
        </p:spPr>
        <p:txBody>
          <a:bodyPr wrap="none">
            <a:spAutoFit/>
          </a:bodyPr>
          <a:lstStyle/>
          <a:p>
            <a:pPr>
              <a:defRPr/>
            </a:pPr>
            <a:r>
              <a:rPr lang="tr-TR" sz="2800" dirty="0">
                <a:latin typeface="Times New Roman" pitchFamily="18" charset="0"/>
                <a:cs typeface="Times New Roman" pitchFamily="18" charset="0"/>
              </a:rPr>
              <a:t>Sayfaya yukarıdaki şekilleri ekleyin.</a:t>
            </a:r>
          </a:p>
        </p:txBody>
      </p:sp>
      <p:sp>
        <p:nvSpPr>
          <p:cNvPr id="5" name="Ok: Yukarı 4">
            <a:extLst>
              <a:ext uri="{FF2B5EF4-FFF2-40B4-BE49-F238E27FC236}">
                <a16:creationId xmlns:a16="http://schemas.microsoft.com/office/drawing/2014/main" xmlns="" id="{693E8C3B-706E-48E6-8D51-5ED9ACFDA295}"/>
              </a:ext>
            </a:extLst>
          </p:cNvPr>
          <p:cNvSpPr/>
          <p:nvPr/>
        </p:nvSpPr>
        <p:spPr>
          <a:xfrm rot="2462688">
            <a:off x="2426835" y="921221"/>
            <a:ext cx="692458" cy="114791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p14="http://schemas.microsoft.com/office/powerpoint/2010/main">
        <mc:Choice Requires="p14">
          <p:contentPart p14:bwMode="auto" r:id="rId3">
            <p14:nvContentPartPr>
              <p14:cNvPr id="6" name="Mürekkep 5">
                <a:extLst>
                  <a:ext uri="{FF2B5EF4-FFF2-40B4-BE49-F238E27FC236}">
                    <a16:creationId xmlns:a16="http://schemas.microsoft.com/office/drawing/2014/main" xmlns="" id="{2750A46F-38B6-403A-9F4B-6CBE88777F87}"/>
                  </a:ext>
                </a:extLst>
              </p14:cNvPr>
              <p14:cNvContentPartPr/>
              <p14:nvPr/>
            </p14:nvContentPartPr>
            <p14:xfrm>
              <a:off x="10712830" y="150929"/>
              <a:ext cx="392040" cy="80640"/>
            </p14:xfrm>
          </p:contentPart>
        </mc:Choice>
        <mc:Fallback xmlns="">
          <p:pic>
            <p:nvPicPr>
              <p:cNvPr id="6" name="Mürekkep 5">
                <a:extLst>
                  <a:ext uri="{FF2B5EF4-FFF2-40B4-BE49-F238E27FC236}">
                    <a16:creationId xmlns:a16="http://schemas.microsoft.com/office/drawing/2014/main" id="{2750A46F-38B6-403A-9F4B-6CBE88777F87}"/>
                  </a:ext>
                </a:extLst>
              </p:cNvPr>
              <p:cNvPicPr/>
              <p:nvPr/>
            </p:nvPicPr>
            <p:blipFill>
              <a:blip r:embed="rId4"/>
              <a:stretch>
                <a:fillRect/>
              </a:stretch>
            </p:blipFill>
            <p:spPr>
              <a:xfrm>
                <a:off x="10674670" y="112769"/>
                <a:ext cx="468000" cy="156600"/>
              </a:xfrm>
              <a:prstGeom prst="rect">
                <a:avLst/>
              </a:prstGeom>
            </p:spPr>
          </p:pic>
        </mc:Fallback>
      </mc:AlternateContent>
    </p:spTree>
    <p:extLst>
      <p:ext uri="{BB962C8B-B14F-4D97-AF65-F5344CB8AC3E}">
        <p14:creationId xmlns:p14="http://schemas.microsoft.com/office/powerpoint/2010/main" val="42194239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D336710F-6B85-4708-910B-9A1833047EF2}"/>
              </a:ext>
            </a:extLst>
          </p:cNvPr>
          <p:cNvPicPr>
            <a:picLocks noChangeAspect="1"/>
          </p:cNvPicPr>
          <p:nvPr/>
        </p:nvPicPr>
        <p:blipFill rotWithShape="1">
          <a:blip r:embed="rId2"/>
          <a:srcRect l="22117" b="3674"/>
          <a:stretch/>
        </p:blipFill>
        <p:spPr>
          <a:xfrm>
            <a:off x="2313993" y="-4896"/>
            <a:ext cx="9878007" cy="6606073"/>
          </a:xfrm>
          <a:prstGeom prst="rect">
            <a:avLst/>
          </a:prstGeom>
        </p:spPr>
      </p:pic>
      <p:sp>
        <p:nvSpPr>
          <p:cNvPr id="10" name="Açıklama Balonu: Sağ Ok 9">
            <a:extLst>
              <a:ext uri="{FF2B5EF4-FFF2-40B4-BE49-F238E27FC236}">
                <a16:creationId xmlns:a16="http://schemas.microsoft.com/office/drawing/2014/main" xmlns="" id="{64EBD7EB-1F8D-4B45-974D-DEF14C9A4A83}"/>
              </a:ext>
            </a:extLst>
          </p:cNvPr>
          <p:cNvSpPr/>
          <p:nvPr/>
        </p:nvSpPr>
        <p:spPr>
          <a:xfrm>
            <a:off x="5766590" y="2115649"/>
            <a:ext cx="2768857" cy="1260628"/>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000" dirty="0"/>
              <a:t>Girinti değiştirebilirsiniz; paragrafın sol veya sağ kenar boşluğundan uzaklığını — ve belgenizde aralığı. Ve kenar boşluğu içinde artırabilir veya bir paragraf veya paragraf grubunun girintisini azaltma.</a:t>
            </a:r>
          </a:p>
        </p:txBody>
      </p:sp>
      <p:sp>
        <p:nvSpPr>
          <p:cNvPr id="14" name="Açıklama Balonu: Yukarı Ok 13">
            <a:extLst>
              <a:ext uri="{FF2B5EF4-FFF2-40B4-BE49-F238E27FC236}">
                <a16:creationId xmlns:a16="http://schemas.microsoft.com/office/drawing/2014/main" xmlns="" id="{DBE83695-0789-43D0-8DF3-93EC0D663829}"/>
              </a:ext>
            </a:extLst>
          </p:cNvPr>
          <p:cNvSpPr/>
          <p:nvPr/>
        </p:nvSpPr>
        <p:spPr>
          <a:xfrm>
            <a:off x="8626136" y="3586580"/>
            <a:ext cx="1855433" cy="976542"/>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t>Yazı aralığı bu sekmeden ayarlanır</a:t>
            </a:r>
          </a:p>
        </p:txBody>
      </p:sp>
      <p:sp>
        <p:nvSpPr>
          <p:cNvPr id="15" name="Açıklama Balonu: Sağ Ok 14">
            <a:extLst>
              <a:ext uri="{FF2B5EF4-FFF2-40B4-BE49-F238E27FC236}">
                <a16:creationId xmlns:a16="http://schemas.microsoft.com/office/drawing/2014/main" xmlns="" id="{1A877DEC-A479-4D0C-BB9B-CFCF13E87E84}"/>
              </a:ext>
            </a:extLst>
          </p:cNvPr>
          <p:cNvSpPr/>
          <p:nvPr/>
        </p:nvSpPr>
        <p:spPr>
          <a:xfrm>
            <a:off x="2610035" y="1970843"/>
            <a:ext cx="1491448" cy="4012707"/>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CTRL+A</a:t>
            </a:r>
            <a:br>
              <a:rPr lang="tr-TR" dirty="0"/>
            </a:br>
            <a:r>
              <a:rPr lang="tr-TR" dirty="0"/>
              <a:t>ile yazı </a:t>
            </a:r>
            <a:br>
              <a:rPr lang="tr-TR" dirty="0"/>
            </a:br>
            <a:r>
              <a:rPr lang="tr-TR" dirty="0"/>
              <a:t>seçilir</a:t>
            </a:r>
          </a:p>
        </p:txBody>
      </p:sp>
      <p:sp>
        <p:nvSpPr>
          <p:cNvPr id="16" name="Açıklama Balonu: Yukarı Ok 15">
            <a:extLst>
              <a:ext uri="{FF2B5EF4-FFF2-40B4-BE49-F238E27FC236}">
                <a16:creationId xmlns:a16="http://schemas.microsoft.com/office/drawing/2014/main" xmlns="" id="{7E41718E-EE16-4EDC-B439-02EA9BF7AF24}"/>
              </a:ext>
            </a:extLst>
          </p:cNvPr>
          <p:cNvSpPr/>
          <p:nvPr/>
        </p:nvSpPr>
        <p:spPr>
          <a:xfrm>
            <a:off x="2411240" y="986558"/>
            <a:ext cx="2604644" cy="75346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t>Paragraf  ayarlarına ,buraya tıklayarak ulaşılır</a:t>
            </a:r>
          </a:p>
        </p:txBody>
      </p:sp>
      <p:sp>
        <p:nvSpPr>
          <p:cNvPr id="18" name="Metin kutusu 17">
            <a:extLst>
              <a:ext uri="{FF2B5EF4-FFF2-40B4-BE49-F238E27FC236}">
                <a16:creationId xmlns:a16="http://schemas.microsoft.com/office/drawing/2014/main" xmlns="" id="{AD8DA185-998D-49E5-92D4-91760C468ED2}"/>
              </a:ext>
            </a:extLst>
          </p:cNvPr>
          <p:cNvSpPr txBox="1"/>
          <p:nvPr/>
        </p:nvSpPr>
        <p:spPr>
          <a:xfrm>
            <a:off x="2332488" y="1053875"/>
            <a:ext cx="834501" cy="707886"/>
          </a:xfrm>
          <a:prstGeom prst="rect">
            <a:avLst/>
          </a:prstGeom>
          <a:noFill/>
        </p:spPr>
        <p:txBody>
          <a:bodyPr wrap="square" rtlCol="0">
            <a:spAutoFit/>
          </a:bodyPr>
          <a:lstStyle/>
          <a:p>
            <a:r>
              <a:rPr lang="tr-TR" sz="4000" b="1" dirty="0"/>
              <a:t>1</a:t>
            </a:r>
          </a:p>
        </p:txBody>
      </p:sp>
      <p:sp>
        <p:nvSpPr>
          <p:cNvPr id="19" name="Metin kutusu 18">
            <a:extLst>
              <a:ext uri="{FF2B5EF4-FFF2-40B4-BE49-F238E27FC236}">
                <a16:creationId xmlns:a16="http://schemas.microsoft.com/office/drawing/2014/main" xmlns="" id="{BB21F0BC-C4CC-481E-B8FB-14CCE8F9947B}"/>
              </a:ext>
            </a:extLst>
          </p:cNvPr>
          <p:cNvSpPr txBox="1"/>
          <p:nvPr/>
        </p:nvSpPr>
        <p:spPr>
          <a:xfrm>
            <a:off x="5487880" y="1515690"/>
            <a:ext cx="834501" cy="492143"/>
          </a:xfrm>
          <a:prstGeom prst="rect">
            <a:avLst/>
          </a:prstGeom>
          <a:noFill/>
        </p:spPr>
        <p:txBody>
          <a:bodyPr wrap="square" rtlCol="0">
            <a:spAutoFit/>
          </a:bodyPr>
          <a:lstStyle/>
          <a:p>
            <a:endParaRPr lang="tr-TR" dirty="0"/>
          </a:p>
        </p:txBody>
      </p:sp>
      <p:sp>
        <p:nvSpPr>
          <p:cNvPr id="21" name="Metin kutusu 20">
            <a:extLst>
              <a:ext uri="{FF2B5EF4-FFF2-40B4-BE49-F238E27FC236}">
                <a16:creationId xmlns:a16="http://schemas.microsoft.com/office/drawing/2014/main" xmlns="" id="{036B847F-3B23-454D-84A9-A9B906C7EA59}"/>
              </a:ext>
            </a:extLst>
          </p:cNvPr>
          <p:cNvSpPr txBox="1"/>
          <p:nvPr/>
        </p:nvSpPr>
        <p:spPr>
          <a:xfrm>
            <a:off x="2868585" y="2590255"/>
            <a:ext cx="834501" cy="707886"/>
          </a:xfrm>
          <a:prstGeom prst="rect">
            <a:avLst/>
          </a:prstGeom>
          <a:noFill/>
        </p:spPr>
        <p:txBody>
          <a:bodyPr wrap="square" rtlCol="0">
            <a:spAutoFit/>
          </a:bodyPr>
          <a:lstStyle/>
          <a:p>
            <a:r>
              <a:rPr lang="tr-TR" sz="4000" b="1" dirty="0"/>
              <a:t>2</a:t>
            </a:r>
          </a:p>
        </p:txBody>
      </p:sp>
      <p:sp>
        <p:nvSpPr>
          <p:cNvPr id="22" name="Metin kutusu 21">
            <a:extLst>
              <a:ext uri="{FF2B5EF4-FFF2-40B4-BE49-F238E27FC236}">
                <a16:creationId xmlns:a16="http://schemas.microsoft.com/office/drawing/2014/main" xmlns="" id="{CF3EEB4E-48FD-4D69-B5E3-FCF9CAD0C94C}"/>
              </a:ext>
            </a:extLst>
          </p:cNvPr>
          <p:cNvSpPr txBox="1"/>
          <p:nvPr/>
        </p:nvSpPr>
        <p:spPr>
          <a:xfrm>
            <a:off x="9339419" y="3360741"/>
            <a:ext cx="834501" cy="707886"/>
          </a:xfrm>
          <a:prstGeom prst="rect">
            <a:avLst/>
          </a:prstGeom>
          <a:noFill/>
        </p:spPr>
        <p:txBody>
          <a:bodyPr wrap="square" rtlCol="0">
            <a:spAutoFit/>
          </a:bodyPr>
          <a:lstStyle/>
          <a:p>
            <a:r>
              <a:rPr lang="tr-TR" sz="4000" b="1" dirty="0"/>
              <a:t>4</a:t>
            </a:r>
          </a:p>
        </p:txBody>
      </p:sp>
      <p:sp>
        <p:nvSpPr>
          <p:cNvPr id="23" name="Metin kutusu 22">
            <a:extLst>
              <a:ext uri="{FF2B5EF4-FFF2-40B4-BE49-F238E27FC236}">
                <a16:creationId xmlns:a16="http://schemas.microsoft.com/office/drawing/2014/main" xmlns="" id="{95EA2A07-8142-4F08-8F06-217A7FC437A0}"/>
              </a:ext>
            </a:extLst>
          </p:cNvPr>
          <p:cNvSpPr txBox="1"/>
          <p:nvPr/>
        </p:nvSpPr>
        <p:spPr>
          <a:xfrm>
            <a:off x="7599904" y="2306323"/>
            <a:ext cx="834501" cy="707886"/>
          </a:xfrm>
          <a:prstGeom prst="rect">
            <a:avLst/>
          </a:prstGeom>
          <a:noFill/>
        </p:spPr>
        <p:txBody>
          <a:bodyPr wrap="square" rtlCol="0">
            <a:spAutoFit/>
          </a:bodyPr>
          <a:lstStyle/>
          <a:p>
            <a:r>
              <a:rPr lang="tr-TR" sz="4000" b="1" dirty="0"/>
              <a:t>3</a:t>
            </a:r>
          </a:p>
        </p:txBody>
      </p:sp>
      <p:sp>
        <p:nvSpPr>
          <p:cNvPr id="25" name="Dikdörtgen 24">
            <a:extLst>
              <a:ext uri="{FF2B5EF4-FFF2-40B4-BE49-F238E27FC236}">
                <a16:creationId xmlns:a16="http://schemas.microsoft.com/office/drawing/2014/main" xmlns="" id="{4809AB08-4BFD-47D3-A55C-8E1CC654B576}"/>
              </a:ext>
            </a:extLst>
          </p:cNvPr>
          <p:cNvSpPr/>
          <p:nvPr/>
        </p:nvSpPr>
        <p:spPr>
          <a:xfrm>
            <a:off x="6322381" y="4943513"/>
            <a:ext cx="5751250" cy="15194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a:extLst>
              <a:ext uri="{FF2B5EF4-FFF2-40B4-BE49-F238E27FC236}">
                <a16:creationId xmlns:a16="http://schemas.microsoft.com/office/drawing/2014/main" xmlns="" id="{D344521D-3785-493C-AA9D-B7518E338B42}"/>
              </a:ext>
            </a:extLst>
          </p:cNvPr>
          <p:cNvSpPr/>
          <p:nvPr/>
        </p:nvSpPr>
        <p:spPr>
          <a:xfrm>
            <a:off x="6393208" y="5010730"/>
            <a:ext cx="5892422" cy="1384995"/>
          </a:xfrm>
          <a:prstGeom prst="rect">
            <a:avLst/>
          </a:prstGeom>
        </p:spPr>
        <p:txBody>
          <a:bodyPr wrap="square">
            <a:spAutoFit/>
          </a:bodyPr>
          <a:lstStyle/>
          <a:p>
            <a:r>
              <a:rPr lang="tr-TR" sz="1200" dirty="0">
                <a:solidFill>
                  <a:schemeClr val="bg1"/>
                </a:solidFill>
              </a:rPr>
              <a:t>Bir belgedeki satır aralığını değiştirme</a:t>
            </a:r>
          </a:p>
          <a:p>
            <a:r>
              <a:rPr lang="tr-TR" sz="1200" dirty="0">
                <a:solidFill>
                  <a:schemeClr val="bg1"/>
                </a:solidFill>
              </a:rPr>
              <a:t>Word ile satırlar ve paragraflar arasındaki boşluğu belgenize kolayca değiştirebilirsiniz.</a:t>
            </a:r>
          </a:p>
          <a:p>
            <a:r>
              <a:rPr lang="tr-TR" sz="1200" dirty="0">
                <a:solidFill>
                  <a:schemeClr val="bg1"/>
                </a:solidFill>
              </a:rPr>
              <a:t>Tasarım sekmesinde, paragraf aralığı seçenekleri açılan listesini görmek için Paragraf aralığı ' </a:t>
            </a:r>
            <a:r>
              <a:rPr lang="tr-TR" sz="1200" dirty="0" err="1">
                <a:solidFill>
                  <a:schemeClr val="bg1"/>
                </a:solidFill>
              </a:rPr>
              <a:t>na</a:t>
            </a:r>
            <a:r>
              <a:rPr lang="tr-TR" sz="1200" dirty="0">
                <a:solidFill>
                  <a:schemeClr val="bg1"/>
                </a:solidFill>
              </a:rPr>
              <a:t> tıklayın. Belgenizdeki doğrudan canlı </a:t>
            </a:r>
            <a:r>
              <a:rPr lang="tr-TR" sz="1200" dirty="0" err="1">
                <a:solidFill>
                  <a:schemeClr val="bg1"/>
                </a:solidFill>
              </a:rPr>
              <a:t>önizlemesini</a:t>
            </a:r>
            <a:r>
              <a:rPr lang="tr-TR" sz="1200" dirty="0">
                <a:solidFill>
                  <a:schemeClr val="bg1"/>
                </a:solidFill>
              </a:rPr>
              <a:t> görmek için herhangi bir paragraf aralığı stili üzerinde işaretçiyi bekleyin.</a:t>
            </a:r>
          </a:p>
          <a:p>
            <a:r>
              <a:rPr lang="tr-TR" sz="1200" dirty="0">
                <a:solidFill>
                  <a:schemeClr val="bg1"/>
                </a:solidFill>
              </a:rPr>
              <a:t>İstediğiniz görünümü bulduğunuzda, bunu tıklatın.</a:t>
            </a:r>
          </a:p>
          <a:p>
            <a:r>
              <a:rPr lang="tr-TR" sz="1200" dirty="0">
                <a:solidFill>
                  <a:schemeClr val="bg1"/>
                </a:solidFill>
              </a:rPr>
              <a:t>İpucu: Kendi paragraf aralığı tanımlamak için Özel Paragraf aralığı seçin.</a:t>
            </a:r>
          </a:p>
        </p:txBody>
      </p:sp>
      <mc:AlternateContent xmlns:mc="http://schemas.openxmlformats.org/markup-compatibility/2006" xmlns:p14="http://schemas.microsoft.com/office/powerpoint/2010/main">
        <mc:Choice Requires="p14">
          <p:contentPart p14:bwMode="auto" r:id="rId3">
            <p14:nvContentPartPr>
              <p14:cNvPr id="7" name="Mürekkep 6">
                <a:extLst>
                  <a:ext uri="{FF2B5EF4-FFF2-40B4-BE49-F238E27FC236}">
                    <a16:creationId xmlns:a16="http://schemas.microsoft.com/office/drawing/2014/main" xmlns="" id="{BC002E4D-245B-4E60-BD40-9FB1962DE40A}"/>
                  </a:ext>
                </a:extLst>
              </p14:cNvPr>
              <p14:cNvContentPartPr/>
              <p14:nvPr/>
            </p14:nvContentPartPr>
            <p14:xfrm>
              <a:off x="10419070" y="58049"/>
              <a:ext cx="510840" cy="84960"/>
            </p14:xfrm>
          </p:contentPart>
        </mc:Choice>
        <mc:Fallback xmlns="">
          <p:pic>
            <p:nvPicPr>
              <p:cNvPr id="7" name="Mürekkep 6">
                <a:extLst>
                  <a:ext uri="{FF2B5EF4-FFF2-40B4-BE49-F238E27FC236}">
                    <a16:creationId xmlns:a16="http://schemas.microsoft.com/office/drawing/2014/main" id="{BC002E4D-245B-4E60-BD40-9FB1962DE40A}"/>
                  </a:ext>
                </a:extLst>
              </p:cNvPr>
              <p:cNvPicPr/>
              <p:nvPr/>
            </p:nvPicPr>
            <p:blipFill>
              <a:blip r:embed="rId4"/>
              <a:stretch>
                <a:fillRect/>
              </a:stretch>
            </p:blipFill>
            <p:spPr>
              <a:xfrm>
                <a:off x="10380910" y="19889"/>
                <a:ext cx="586800" cy="160920"/>
              </a:xfrm>
              <a:prstGeom prst="rect">
                <a:avLst/>
              </a:prstGeom>
            </p:spPr>
          </p:pic>
        </mc:Fallback>
      </mc:AlternateContent>
    </p:spTree>
    <p:extLst>
      <p:ext uri="{BB962C8B-B14F-4D97-AF65-F5344CB8AC3E}">
        <p14:creationId xmlns:p14="http://schemas.microsoft.com/office/powerpoint/2010/main" val="13011837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92A20E0A-229A-4C17-BF72-4A1124099282}"/>
              </a:ext>
            </a:extLst>
          </p:cNvPr>
          <p:cNvPicPr>
            <a:picLocks noChangeAspect="1"/>
          </p:cNvPicPr>
          <p:nvPr/>
        </p:nvPicPr>
        <p:blipFill rotWithShape="1">
          <a:blip r:embed="rId2"/>
          <a:srcRect b="4027"/>
          <a:stretch/>
        </p:blipFill>
        <p:spPr>
          <a:xfrm>
            <a:off x="1609725" y="1"/>
            <a:ext cx="10582276" cy="6072716"/>
          </a:xfrm>
          <a:prstGeom prst="rect">
            <a:avLst/>
          </a:prstGeom>
        </p:spPr>
      </p:pic>
      <p:sp>
        <p:nvSpPr>
          <p:cNvPr id="5" name="Ok: Sağ 4">
            <a:extLst>
              <a:ext uri="{FF2B5EF4-FFF2-40B4-BE49-F238E27FC236}">
                <a16:creationId xmlns:a16="http://schemas.microsoft.com/office/drawing/2014/main" xmlns="" id="{9D6CA5F7-3EED-4984-B1BC-A3D9266A92BD}"/>
              </a:ext>
            </a:extLst>
          </p:cNvPr>
          <p:cNvSpPr/>
          <p:nvPr/>
        </p:nvSpPr>
        <p:spPr>
          <a:xfrm>
            <a:off x="7292340" y="3787140"/>
            <a:ext cx="1295400" cy="868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k: Sağ 5">
            <a:extLst>
              <a:ext uri="{FF2B5EF4-FFF2-40B4-BE49-F238E27FC236}">
                <a16:creationId xmlns:a16="http://schemas.microsoft.com/office/drawing/2014/main" xmlns="" id="{1B8D0631-6F7E-4BCB-9DD7-2855EC2E97AF}"/>
              </a:ext>
            </a:extLst>
          </p:cNvPr>
          <p:cNvSpPr/>
          <p:nvPr/>
        </p:nvSpPr>
        <p:spPr>
          <a:xfrm>
            <a:off x="8366760" y="4663440"/>
            <a:ext cx="1295400" cy="868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Ok: Sağ 6">
            <a:extLst>
              <a:ext uri="{FF2B5EF4-FFF2-40B4-BE49-F238E27FC236}">
                <a16:creationId xmlns:a16="http://schemas.microsoft.com/office/drawing/2014/main" xmlns="" id="{DBF9DC48-F2A1-4C87-808D-8F0821429C15}"/>
              </a:ext>
            </a:extLst>
          </p:cNvPr>
          <p:cNvSpPr/>
          <p:nvPr/>
        </p:nvSpPr>
        <p:spPr>
          <a:xfrm rot="10800000">
            <a:off x="10347960" y="4511040"/>
            <a:ext cx="1295400" cy="868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a:extLst>
              <a:ext uri="{FF2B5EF4-FFF2-40B4-BE49-F238E27FC236}">
                <a16:creationId xmlns:a16="http://schemas.microsoft.com/office/drawing/2014/main" xmlns="" id="{F7CE7988-D816-4890-982E-F6AED7873F95}"/>
              </a:ext>
            </a:extLst>
          </p:cNvPr>
          <p:cNvSpPr txBox="1"/>
          <p:nvPr/>
        </p:nvSpPr>
        <p:spPr>
          <a:xfrm>
            <a:off x="7597140" y="3779520"/>
            <a:ext cx="990600" cy="769441"/>
          </a:xfrm>
          <a:prstGeom prst="rect">
            <a:avLst/>
          </a:prstGeom>
          <a:noFill/>
        </p:spPr>
        <p:txBody>
          <a:bodyPr wrap="square" rtlCol="0">
            <a:spAutoFit/>
          </a:bodyPr>
          <a:lstStyle/>
          <a:p>
            <a:r>
              <a:rPr lang="tr-TR" sz="4400" dirty="0">
                <a:solidFill>
                  <a:schemeClr val="bg1"/>
                </a:solidFill>
              </a:rPr>
              <a:t>1</a:t>
            </a:r>
          </a:p>
        </p:txBody>
      </p:sp>
      <p:sp>
        <p:nvSpPr>
          <p:cNvPr id="9" name="Metin kutusu 8">
            <a:extLst>
              <a:ext uri="{FF2B5EF4-FFF2-40B4-BE49-F238E27FC236}">
                <a16:creationId xmlns:a16="http://schemas.microsoft.com/office/drawing/2014/main" xmlns="" id="{6AAEA057-845E-4674-9F2C-CBD7546CD3DB}"/>
              </a:ext>
            </a:extLst>
          </p:cNvPr>
          <p:cNvSpPr txBox="1"/>
          <p:nvPr/>
        </p:nvSpPr>
        <p:spPr>
          <a:xfrm>
            <a:off x="10927080" y="4457700"/>
            <a:ext cx="990600" cy="769441"/>
          </a:xfrm>
          <a:prstGeom prst="rect">
            <a:avLst/>
          </a:prstGeom>
          <a:noFill/>
        </p:spPr>
        <p:txBody>
          <a:bodyPr wrap="square" rtlCol="0">
            <a:spAutoFit/>
          </a:bodyPr>
          <a:lstStyle/>
          <a:p>
            <a:r>
              <a:rPr lang="tr-TR" sz="4400" dirty="0">
                <a:solidFill>
                  <a:schemeClr val="bg1"/>
                </a:solidFill>
              </a:rPr>
              <a:t>3</a:t>
            </a:r>
          </a:p>
        </p:txBody>
      </p:sp>
      <p:sp>
        <p:nvSpPr>
          <p:cNvPr id="10" name="Metin kutusu 9">
            <a:extLst>
              <a:ext uri="{FF2B5EF4-FFF2-40B4-BE49-F238E27FC236}">
                <a16:creationId xmlns:a16="http://schemas.microsoft.com/office/drawing/2014/main" xmlns="" id="{5F9B4A29-3806-46FA-A530-C06448AF72C8}"/>
              </a:ext>
            </a:extLst>
          </p:cNvPr>
          <p:cNvSpPr txBox="1"/>
          <p:nvPr/>
        </p:nvSpPr>
        <p:spPr>
          <a:xfrm>
            <a:off x="8587740" y="4663440"/>
            <a:ext cx="990600" cy="769441"/>
          </a:xfrm>
          <a:prstGeom prst="rect">
            <a:avLst/>
          </a:prstGeom>
          <a:noFill/>
        </p:spPr>
        <p:txBody>
          <a:bodyPr wrap="square" rtlCol="0">
            <a:spAutoFit/>
          </a:bodyPr>
          <a:lstStyle/>
          <a:p>
            <a:r>
              <a:rPr lang="tr-TR" sz="4400" dirty="0">
                <a:solidFill>
                  <a:schemeClr val="bg1"/>
                </a:solidFill>
              </a:rPr>
              <a:t>2</a:t>
            </a:r>
          </a:p>
        </p:txBody>
      </p:sp>
      <p:sp>
        <p:nvSpPr>
          <p:cNvPr id="12" name="Metin kutusu 11">
            <a:extLst>
              <a:ext uri="{FF2B5EF4-FFF2-40B4-BE49-F238E27FC236}">
                <a16:creationId xmlns:a16="http://schemas.microsoft.com/office/drawing/2014/main" xmlns="" id="{2A6FEFC2-054E-445E-9D54-C8D984A20603}"/>
              </a:ext>
            </a:extLst>
          </p:cNvPr>
          <p:cNvSpPr txBox="1"/>
          <p:nvPr/>
        </p:nvSpPr>
        <p:spPr>
          <a:xfrm>
            <a:off x="2516697" y="6039161"/>
            <a:ext cx="9675303" cy="830997"/>
          </a:xfrm>
          <a:prstGeom prst="rect">
            <a:avLst/>
          </a:prstGeom>
          <a:noFill/>
        </p:spPr>
        <p:txBody>
          <a:bodyPr wrap="square" rtlCol="0">
            <a:spAutoFit/>
          </a:bodyPr>
          <a:lstStyle/>
          <a:p>
            <a:r>
              <a:rPr lang="tr-TR" sz="2400" dirty="0">
                <a:latin typeface="Times New Roman" panose="02020603050405020304" pitchFamily="18" charset="0"/>
                <a:cs typeface="Times New Roman" panose="02020603050405020304" pitchFamily="18" charset="0"/>
              </a:rPr>
              <a:t>Word’de eklenen resme sağ tık yapıyoruz ve </a:t>
            </a:r>
            <a:r>
              <a:rPr lang="tr-TR" sz="2400" dirty="0">
                <a:solidFill>
                  <a:srgbClr val="FF0000"/>
                </a:solidFill>
                <a:latin typeface="Times New Roman" panose="02020603050405020304" pitchFamily="18" charset="0"/>
                <a:cs typeface="Times New Roman" panose="02020603050405020304" pitchFamily="18" charset="0"/>
              </a:rPr>
              <a:t>1</a:t>
            </a:r>
            <a:r>
              <a:rPr lang="tr-TR" sz="2400" dirty="0">
                <a:latin typeface="Times New Roman" panose="02020603050405020304" pitchFamily="18" charset="0"/>
                <a:cs typeface="Times New Roman" panose="02020603050405020304" pitchFamily="18" charset="0"/>
              </a:rPr>
              <a:t>.simgedeki metni kaydıra daha sonrasın da </a:t>
            </a:r>
            <a:r>
              <a:rPr lang="tr-TR" sz="2400" dirty="0">
                <a:solidFill>
                  <a:srgbClr val="FF0000"/>
                </a:solidFill>
                <a:latin typeface="Times New Roman" panose="02020603050405020304" pitchFamily="18" charset="0"/>
                <a:cs typeface="Times New Roman" panose="02020603050405020304" pitchFamily="18" charset="0"/>
              </a:rPr>
              <a:t>2.</a:t>
            </a:r>
            <a:r>
              <a:rPr lang="tr-TR" sz="2400" dirty="0">
                <a:latin typeface="Times New Roman" panose="02020603050405020304" pitchFamily="18" charset="0"/>
                <a:cs typeface="Times New Roman" panose="02020603050405020304" pitchFamily="18" charset="0"/>
              </a:rPr>
              <a:t> veya </a:t>
            </a:r>
            <a:r>
              <a:rPr lang="tr-TR" sz="2400" dirty="0">
                <a:solidFill>
                  <a:srgbClr val="FF0000"/>
                </a:solidFill>
                <a:latin typeface="Times New Roman" panose="02020603050405020304" pitchFamily="18" charset="0"/>
                <a:cs typeface="Times New Roman" panose="02020603050405020304" pitchFamily="18" charset="0"/>
              </a:rPr>
              <a:t>3’</a:t>
            </a:r>
            <a:r>
              <a:rPr lang="tr-TR" sz="2400" dirty="0">
                <a:latin typeface="Times New Roman" panose="02020603050405020304" pitchFamily="18" charset="0"/>
                <a:cs typeface="Times New Roman" panose="02020603050405020304" pitchFamily="18" charset="0"/>
              </a:rPr>
              <a:t>cü den birini seçiyoruz</a:t>
            </a:r>
          </a:p>
        </p:txBody>
      </p:sp>
      <mc:AlternateContent xmlns:mc="http://schemas.openxmlformats.org/markup-compatibility/2006" xmlns:p14="http://schemas.microsoft.com/office/powerpoint/2010/main">
        <mc:Choice Requires="p14">
          <p:contentPart p14:bwMode="auto" r:id="rId3">
            <p14:nvContentPartPr>
              <p14:cNvPr id="11" name="Mürekkep 10">
                <a:extLst>
                  <a:ext uri="{FF2B5EF4-FFF2-40B4-BE49-F238E27FC236}">
                    <a16:creationId xmlns:a16="http://schemas.microsoft.com/office/drawing/2014/main" xmlns="" id="{0B01B9FA-274D-4749-BD52-D2B4636628E2}"/>
                  </a:ext>
                </a:extLst>
              </p14:cNvPr>
              <p14:cNvContentPartPr/>
              <p14:nvPr/>
            </p14:nvContentPartPr>
            <p14:xfrm>
              <a:off x="10704190" y="54274"/>
              <a:ext cx="389880" cy="64440"/>
            </p14:xfrm>
          </p:contentPart>
        </mc:Choice>
        <mc:Fallback xmlns="">
          <p:pic>
            <p:nvPicPr>
              <p:cNvPr id="11" name="Mürekkep 10">
                <a:extLst>
                  <a:ext uri="{FF2B5EF4-FFF2-40B4-BE49-F238E27FC236}">
                    <a16:creationId xmlns:a16="http://schemas.microsoft.com/office/drawing/2014/main" id="{0B01B9FA-274D-4749-BD52-D2B4636628E2}"/>
                  </a:ext>
                </a:extLst>
              </p:cNvPr>
              <p:cNvPicPr/>
              <p:nvPr/>
            </p:nvPicPr>
            <p:blipFill>
              <a:blip r:embed="rId4"/>
              <a:stretch>
                <a:fillRect/>
              </a:stretch>
            </p:blipFill>
            <p:spPr>
              <a:xfrm>
                <a:off x="10666030" y="16114"/>
                <a:ext cx="465840" cy="140400"/>
              </a:xfrm>
              <a:prstGeom prst="rect">
                <a:avLst/>
              </a:prstGeom>
            </p:spPr>
          </p:pic>
        </mc:Fallback>
      </mc:AlternateContent>
    </p:spTree>
    <p:extLst>
      <p:ext uri="{BB962C8B-B14F-4D97-AF65-F5344CB8AC3E}">
        <p14:creationId xmlns:p14="http://schemas.microsoft.com/office/powerpoint/2010/main" val="3320545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xmlns="" id="{BF5A9479-F9DD-4357-8A88-613570750965}"/>
              </a:ext>
            </a:extLst>
          </p:cNvPr>
          <p:cNvPicPr>
            <a:picLocks noChangeAspect="1"/>
          </p:cNvPicPr>
          <p:nvPr/>
        </p:nvPicPr>
        <p:blipFill rotWithShape="1">
          <a:blip r:embed="rId2"/>
          <a:srcRect l="-535" r="-1" b="3809"/>
          <a:stretch/>
        </p:blipFill>
        <p:spPr>
          <a:xfrm>
            <a:off x="1535837" y="0"/>
            <a:ext cx="10656163" cy="6027938"/>
          </a:xfrm>
          <a:prstGeom prst="rect">
            <a:avLst/>
          </a:prstGeom>
        </p:spPr>
      </p:pic>
      <p:sp>
        <p:nvSpPr>
          <p:cNvPr id="3" name="Metin kutusu 2">
            <a:extLst>
              <a:ext uri="{FF2B5EF4-FFF2-40B4-BE49-F238E27FC236}">
                <a16:creationId xmlns:a16="http://schemas.microsoft.com/office/drawing/2014/main" xmlns="" id="{D748048E-499A-4F49-A56A-42D19B456310}"/>
              </a:ext>
            </a:extLst>
          </p:cNvPr>
          <p:cNvSpPr txBox="1"/>
          <p:nvPr/>
        </p:nvSpPr>
        <p:spPr>
          <a:xfrm>
            <a:off x="2263176" y="6141582"/>
            <a:ext cx="2889772" cy="369332"/>
          </a:xfrm>
          <a:prstGeom prst="rect">
            <a:avLst/>
          </a:prstGeom>
          <a:noFill/>
        </p:spPr>
        <p:txBody>
          <a:bodyPr wrap="square" rtlCol="0">
            <a:spAutoFit/>
          </a:bodyPr>
          <a:lstStyle/>
          <a:p>
            <a:r>
              <a:rPr lang="tr-TR" b="1" dirty="0">
                <a:effectLst>
                  <a:outerShdw blurRad="38100" dist="38100" dir="2700000" algn="tl">
                    <a:srgbClr val="000000">
                      <a:alpha val="43137"/>
                    </a:srgbClr>
                  </a:outerShdw>
                </a:effectLst>
                <a:latin typeface="Times New Roman" pitchFamily="18" charset="0"/>
                <a:cs typeface="Times New Roman" pitchFamily="18" charset="0"/>
              </a:rPr>
              <a:t>SAYFA RENGİ KOMUTU:</a:t>
            </a:r>
          </a:p>
        </p:txBody>
      </p:sp>
      <p:sp>
        <p:nvSpPr>
          <p:cNvPr id="4" name="Dikdörtgen 3">
            <a:extLst>
              <a:ext uri="{FF2B5EF4-FFF2-40B4-BE49-F238E27FC236}">
                <a16:creationId xmlns:a16="http://schemas.microsoft.com/office/drawing/2014/main" xmlns="" id="{6DB7E5F7-0E0D-4558-AE0F-912B5FDD66D4}"/>
              </a:ext>
            </a:extLst>
          </p:cNvPr>
          <p:cNvSpPr/>
          <p:nvPr/>
        </p:nvSpPr>
        <p:spPr>
          <a:xfrm>
            <a:off x="5038167" y="6141582"/>
            <a:ext cx="6941047" cy="369332"/>
          </a:xfrm>
          <a:prstGeom prst="rect">
            <a:avLst/>
          </a:prstGeom>
        </p:spPr>
        <p:txBody>
          <a:bodyPr wrap="square">
            <a:spAutoFit/>
          </a:bodyPr>
          <a:lstStyle/>
          <a:p>
            <a:pPr>
              <a:defRPr/>
            </a:pPr>
            <a:r>
              <a:rPr lang="tr-TR" dirty="0">
                <a:latin typeface="Times New Roman" pitchFamily="18" charset="0"/>
                <a:cs typeface="Times New Roman" pitchFamily="18" charset="0"/>
              </a:rPr>
              <a:t>Çalışma sayfasının rengi bu komut ile ayarlanabilir.</a:t>
            </a:r>
          </a:p>
        </p:txBody>
      </p:sp>
      <p:sp>
        <p:nvSpPr>
          <p:cNvPr id="6" name="Ok: Sağ 5">
            <a:extLst>
              <a:ext uri="{FF2B5EF4-FFF2-40B4-BE49-F238E27FC236}">
                <a16:creationId xmlns:a16="http://schemas.microsoft.com/office/drawing/2014/main" xmlns="" id="{E38E2386-E1DA-4657-B6DB-72F9BDC72004}"/>
              </a:ext>
            </a:extLst>
          </p:cNvPr>
          <p:cNvSpPr/>
          <p:nvPr/>
        </p:nvSpPr>
        <p:spPr>
          <a:xfrm rot="16200000">
            <a:off x="10679186" y="1761689"/>
            <a:ext cx="604008" cy="4865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Ok: Sağ 6">
            <a:extLst>
              <a:ext uri="{FF2B5EF4-FFF2-40B4-BE49-F238E27FC236}">
                <a16:creationId xmlns:a16="http://schemas.microsoft.com/office/drawing/2014/main" xmlns="" id="{9364398B-3750-47CB-8583-4F7210579BA9}"/>
              </a:ext>
            </a:extLst>
          </p:cNvPr>
          <p:cNvSpPr/>
          <p:nvPr/>
        </p:nvSpPr>
        <p:spPr>
          <a:xfrm>
            <a:off x="1728132" y="187695"/>
            <a:ext cx="713064" cy="1593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p14="http://schemas.microsoft.com/office/powerpoint/2010/main">
        <mc:Choice Requires="p14">
          <p:contentPart p14:bwMode="auto" r:id="rId3">
            <p14:nvContentPartPr>
              <p14:cNvPr id="5" name="Mürekkep 4">
                <a:extLst>
                  <a:ext uri="{FF2B5EF4-FFF2-40B4-BE49-F238E27FC236}">
                    <a16:creationId xmlns:a16="http://schemas.microsoft.com/office/drawing/2014/main" xmlns="" id="{E5FD866E-35BB-4F2E-9FF5-EDAA92D91AFD}"/>
                  </a:ext>
                </a:extLst>
              </p14:cNvPr>
              <p14:cNvContentPartPr/>
              <p14:nvPr/>
            </p14:nvContentPartPr>
            <p14:xfrm>
              <a:off x="10712830" y="99809"/>
              <a:ext cx="377640" cy="9720"/>
            </p14:xfrm>
          </p:contentPart>
        </mc:Choice>
        <mc:Fallback xmlns="">
          <p:pic>
            <p:nvPicPr>
              <p:cNvPr id="5" name="Mürekkep 4">
                <a:extLst>
                  <a:ext uri="{FF2B5EF4-FFF2-40B4-BE49-F238E27FC236}">
                    <a16:creationId xmlns:a16="http://schemas.microsoft.com/office/drawing/2014/main" id="{E5FD866E-35BB-4F2E-9FF5-EDAA92D91AFD}"/>
                  </a:ext>
                </a:extLst>
              </p:cNvPr>
              <p:cNvPicPr/>
              <p:nvPr/>
            </p:nvPicPr>
            <p:blipFill>
              <a:blip r:embed="rId4"/>
              <a:stretch>
                <a:fillRect/>
              </a:stretch>
            </p:blipFill>
            <p:spPr>
              <a:xfrm>
                <a:off x="10674670" y="61649"/>
                <a:ext cx="4536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Mürekkep 7">
                <a:extLst>
                  <a:ext uri="{FF2B5EF4-FFF2-40B4-BE49-F238E27FC236}">
                    <a16:creationId xmlns:a16="http://schemas.microsoft.com/office/drawing/2014/main" xmlns="" id="{0FF4A946-E5E6-4D56-A0A4-29FBA425BD79}"/>
                  </a:ext>
                </a:extLst>
              </p14:cNvPr>
              <p14:cNvContentPartPr/>
              <p14:nvPr/>
            </p14:nvContentPartPr>
            <p14:xfrm>
              <a:off x="10712830" y="58769"/>
              <a:ext cx="360" cy="360"/>
            </p14:xfrm>
          </p:contentPart>
        </mc:Choice>
        <mc:Fallback xmlns="">
          <p:pic>
            <p:nvPicPr>
              <p:cNvPr id="8" name="Mürekkep 7">
                <a:extLst>
                  <a:ext uri="{FF2B5EF4-FFF2-40B4-BE49-F238E27FC236}">
                    <a16:creationId xmlns:a16="http://schemas.microsoft.com/office/drawing/2014/main" id="{0FF4A946-E5E6-4D56-A0A4-29FBA425BD79}"/>
                  </a:ext>
                </a:extLst>
              </p:cNvPr>
              <p:cNvPicPr/>
              <p:nvPr/>
            </p:nvPicPr>
            <p:blipFill>
              <a:blip r:embed="rId6"/>
              <a:stretch>
                <a:fillRect/>
              </a:stretch>
            </p:blipFill>
            <p:spPr>
              <a:xfrm>
                <a:off x="10674670" y="20609"/>
                <a:ext cx="76320" cy="76320"/>
              </a:xfrm>
              <a:prstGeom prst="rect">
                <a:avLst/>
              </a:prstGeom>
            </p:spPr>
          </p:pic>
        </mc:Fallback>
      </mc:AlternateContent>
    </p:spTree>
    <p:extLst>
      <p:ext uri="{BB962C8B-B14F-4D97-AF65-F5344CB8AC3E}">
        <p14:creationId xmlns:p14="http://schemas.microsoft.com/office/powerpoint/2010/main" val="37587863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xmlns="" id="{6F9FDAD0-F5CB-47B1-BE3D-2292B6C60868}"/>
              </a:ext>
            </a:extLst>
          </p:cNvPr>
          <p:cNvPicPr>
            <a:picLocks noChangeAspect="1"/>
          </p:cNvPicPr>
          <p:nvPr/>
        </p:nvPicPr>
        <p:blipFill rotWithShape="1">
          <a:blip r:embed="rId2"/>
          <a:srcRect b="3946"/>
          <a:stretch/>
        </p:blipFill>
        <p:spPr>
          <a:xfrm>
            <a:off x="1502622" y="4824"/>
            <a:ext cx="10689378" cy="5966767"/>
          </a:xfrm>
          <a:prstGeom prst="rect">
            <a:avLst/>
          </a:prstGeom>
        </p:spPr>
      </p:pic>
      <p:sp>
        <p:nvSpPr>
          <p:cNvPr id="3" name="Ok: Yukarı 2">
            <a:extLst>
              <a:ext uri="{FF2B5EF4-FFF2-40B4-BE49-F238E27FC236}">
                <a16:creationId xmlns:a16="http://schemas.microsoft.com/office/drawing/2014/main" xmlns="" id="{C214509F-5382-4103-AB3B-D24C813E5CD1}"/>
              </a:ext>
            </a:extLst>
          </p:cNvPr>
          <p:cNvSpPr/>
          <p:nvPr/>
        </p:nvSpPr>
        <p:spPr>
          <a:xfrm>
            <a:off x="2605532" y="859100"/>
            <a:ext cx="229948" cy="40797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Ok: Sol 3">
            <a:extLst>
              <a:ext uri="{FF2B5EF4-FFF2-40B4-BE49-F238E27FC236}">
                <a16:creationId xmlns:a16="http://schemas.microsoft.com/office/drawing/2014/main" xmlns="" id="{CF37EB31-5D19-48E9-9810-EA126FA512C2}"/>
              </a:ext>
            </a:extLst>
          </p:cNvPr>
          <p:cNvSpPr/>
          <p:nvPr/>
        </p:nvSpPr>
        <p:spPr>
          <a:xfrm>
            <a:off x="3249227" y="3062796"/>
            <a:ext cx="692458" cy="3662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Ok: Yukarı 4">
            <a:extLst>
              <a:ext uri="{FF2B5EF4-FFF2-40B4-BE49-F238E27FC236}">
                <a16:creationId xmlns:a16="http://schemas.microsoft.com/office/drawing/2014/main" xmlns="" id="{9B0F8E37-C2E4-4260-B75A-EA0C33E4ED41}"/>
              </a:ext>
            </a:extLst>
          </p:cNvPr>
          <p:cNvSpPr/>
          <p:nvPr/>
        </p:nvSpPr>
        <p:spPr>
          <a:xfrm>
            <a:off x="3870663" y="4563123"/>
            <a:ext cx="363985" cy="6214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a:extLst>
              <a:ext uri="{FF2B5EF4-FFF2-40B4-BE49-F238E27FC236}">
                <a16:creationId xmlns:a16="http://schemas.microsoft.com/office/drawing/2014/main" xmlns="" id="{713FEF90-27C7-44C1-BF77-6399B30546BD}"/>
              </a:ext>
            </a:extLst>
          </p:cNvPr>
          <p:cNvSpPr txBox="1"/>
          <p:nvPr/>
        </p:nvSpPr>
        <p:spPr>
          <a:xfrm>
            <a:off x="2517825" y="1063089"/>
            <a:ext cx="506029" cy="707886"/>
          </a:xfrm>
          <a:prstGeom prst="rect">
            <a:avLst/>
          </a:prstGeom>
          <a:noFill/>
        </p:spPr>
        <p:txBody>
          <a:bodyPr wrap="square" rtlCol="0">
            <a:spAutoFit/>
          </a:bodyPr>
          <a:lstStyle/>
          <a:p>
            <a:r>
              <a:rPr lang="tr-TR" sz="4000" b="1" dirty="0"/>
              <a:t>1</a:t>
            </a:r>
          </a:p>
        </p:txBody>
      </p:sp>
      <p:sp>
        <p:nvSpPr>
          <p:cNvPr id="7" name="Metin kutusu 6">
            <a:extLst>
              <a:ext uri="{FF2B5EF4-FFF2-40B4-BE49-F238E27FC236}">
                <a16:creationId xmlns:a16="http://schemas.microsoft.com/office/drawing/2014/main" xmlns="" id="{C2DD4CA2-EF86-47DB-9839-28762C73F39A}"/>
              </a:ext>
            </a:extLst>
          </p:cNvPr>
          <p:cNvSpPr txBox="1"/>
          <p:nvPr/>
        </p:nvSpPr>
        <p:spPr>
          <a:xfrm>
            <a:off x="3840197" y="4961768"/>
            <a:ext cx="394451" cy="707886"/>
          </a:xfrm>
          <a:prstGeom prst="rect">
            <a:avLst/>
          </a:prstGeom>
          <a:noFill/>
        </p:spPr>
        <p:txBody>
          <a:bodyPr wrap="square" rtlCol="0">
            <a:spAutoFit/>
          </a:bodyPr>
          <a:lstStyle/>
          <a:p>
            <a:r>
              <a:rPr lang="tr-TR" sz="4000" b="1" dirty="0"/>
              <a:t>3</a:t>
            </a:r>
          </a:p>
        </p:txBody>
      </p:sp>
      <p:sp>
        <p:nvSpPr>
          <p:cNvPr id="8" name="Metin kutusu 7">
            <a:extLst>
              <a:ext uri="{FF2B5EF4-FFF2-40B4-BE49-F238E27FC236}">
                <a16:creationId xmlns:a16="http://schemas.microsoft.com/office/drawing/2014/main" xmlns="" id="{C27632CD-5B1C-4D5D-A87C-2E535A3CB797}"/>
              </a:ext>
            </a:extLst>
          </p:cNvPr>
          <p:cNvSpPr txBox="1"/>
          <p:nvPr/>
        </p:nvSpPr>
        <p:spPr>
          <a:xfrm>
            <a:off x="3941685" y="2825125"/>
            <a:ext cx="514905" cy="707886"/>
          </a:xfrm>
          <a:prstGeom prst="rect">
            <a:avLst/>
          </a:prstGeom>
          <a:noFill/>
        </p:spPr>
        <p:txBody>
          <a:bodyPr wrap="square" rtlCol="0">
            <a:spAutoFit/>
          </a:bodyPr>
          <a:lstStyle/>
          <a:p>
            <a:r>
              <a:rPr lang="tr-TR" sz="4000" b="1" dirty="0"/>
              <a:t>2</a:t>
            </a:r>
          </a:p>
        </p:txBody>
      </p:sp>
      <p:pic>
        <p:nvPicPr>
          <p:cNvPr id="10" name="Resim 9">
            <a:extLst>
              <a:ext uri="{FF2B5EF4-FFF2-40B4-BE49-F238E27FC236}">
                <a16:creationId xmlns:a16="http://schemas.microsoft.com/office/drawing/2014/main" xmlns="" id="{182BDE38-603C-403F-AC54-5D7BC109EA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5418" y="2055854"/>
            <a:ext cx="3020469" cy="2013883"/>
          </a:xfrm>
          <a:prstGeom prst="rect">
            <a:avLst/>
          </a:prstGeom>
        </p:spPr>
      </p:pic>
      <p:sp>
        <p:nvSpPr>
          <p:cNvPr id="11" name="Ok: Sol 10">
            <a:extLst>
              <a:ext uri="{FF2B5EF4-FFF2-40B4-BE49-F238E27FC236}">
                <a16:creationId xmlns:a16="http://schemas.microsoft.com/office/drawing/2014/main" xmlns="" id="{758DCC4B-A205-4F6D-90BD-3C090A537C72}"/>
              </a:ext>
            </a:extLst>
          </p:cNvPr>
          <p:cNvSpPr/>
          <p:nvPr/>
        </p:nvSpPr>
        <p:spPr>
          <a:xfrm>
            <a:off x="8629095" y="2673050"/>
            <a:ext cx="1171853" cy="6303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a:extLst>
              <a:ext uri="{FF2B5EF4-FFF2-40B4-BE49-F238E27FC236}">
                <a16:creationId xmlns:a16="http://schemas.microsoft.com/office/drawing/2014/main" xmlns="" id="{5DEFF7EC-7E00-4AEB-8AB2-E3DB086FB24D}"/>
              </a:ext>
            </a:extLst>
          </p:cNvPr>
          <p:cNvSpPr txBox="1"/>
          <p:nvPr/>
        </p:nvSpPr>
        <p:spPr>
          <a:xfrm>
            <a:off x="9800948" y="2538012"/>
            <a:ext cx="1491448" cy="707886"/>
          </a:xfrm>
          <a:prstGeom prst="rect">
            <a:avLst/>
          </a:prstGeom>
          <a:noFill/>
        </p:spPr>
        <p:txBody>
          <a:bodyPr wrap="square" rtlCol="0">
            <a:spAutoFit/>
          </a:bodyPr>
          <a:lstStyle/>
          <a:p>
            <a:r>
              <a:rPr lang="tr-TR" sz="4000" b="1" dirty="0"/>
              <a:t>4</a:t>
            </a:r>
          </a:p>
        </p:txBody>
      </p:sp>
      <mc:AlternateContent xmlns:mc="http://schemas.openxmlformats.org/markup-compatibility/2006" xmlns:p14="http://schemas.microsoft.com/office/powerpoint/2010/main">
        <mc:Choice Requires="p14">
          <p:contentPart p14:bwMode="auto" r:id="rId4">
            <p14:nvContentPartPr>
              <p14:cNvPr id="9" name="Mürekkep 8">
                <a:extLst>
                  <a:ext uri="{FF2B5EF4-FFF2-40B4-BE49-F238E27FC236}">
                    <a16:creationId xmlns:a16="http://schemas.microsoft.com/office/drawing/2014/main" xmlns="" id="{C8AEE67E-9390-44BE-BB1F-CEE5ADE867A0}"/>
                  </a:ext>
                </a:extLst>
              </p14:cNvPr>
              <p14:cNvContentPartPr/>
              <p14:nvPr/>
            </p14:nvContentPartPr>
            <p14:xfrm>
              <a:off x="10663150" y="74249"/>
              <a:ext cx="414360" cy="54720"/>
            </p14:xfrm>
          </p:contentPart>
        </mc:Choice>
        <mc:Fallback xmlns="">
          <p:pic>
            <p:nvPicPr>
              <p:cNvPr id="9" name="Mürekkep 8">
                <a:extLst>
                  <a:ext uri="{FF2B5EF4-FFF2-40B4-BE49-F238E27FC236}">
                    <a16:creationId xmlns:a16="http://schemas.microsoft.com/office/drawing/2014/main" id="{C8AEE67E-9390-44BE-BB1F-CEE5ADE867A0}"/>
                  </a:ext>
                </a:extLst>
              </p:cNvPr>
              <p:cNvPicPr/>
              <p:nvPr/>
            </p:nvPicPr>
            <p:blipFill>
              <a:blip r:embed="rId5"/>
              <a:stretch>
                <a:fillRect/>
              </a:stretch>
            </p:blipFill>
            <p:spPr>
              <a:xfrm>
                <a:off x="10624990" y="36089"/>
                <a:ext cx="490320" cy="130680"/>
              </a:xfrm>
              <a:prstGeom prst="rect">
                <a:avLst/>
              </a:prstGeom>
            </p:spPr>
          </p:pic>
        </mc:Fallback>
      </mc:AlternateContent>
      <p:sp>
        <p:nvSpPr>
          <p:cNvPr id="13" name="Oval 12">
            <a:extLst>
              <a:ext uri="{FF2B5EF4-FFF2-40B4-BE49-F238E27FC236}">
                <a16:creationId xmlns:a16="http://schemas.microsoft.com/office/drawing/2014/main" xmlns="" id="{B0029132-46D4-4376-B707-3E019335210B}"/>
              </a:ext>
            </a:extLst>
          </p:cNvPr>
          <p:cNvSpPr/>
          <p:nvPr/>
        </p:nvSpPr>
        <p:spPr>
          <a:xfrm>
            <a:off x="2072081" y="128969"/>
            <a:ext cx="395410" cy="307259"/>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600158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xmlns="" id="{2416E54F-8CAD-48B9-BA75-500D9A128A38}"/>
              </a:ext>
            </a:extLst>
          </p:cNvPr>
          <p:cNvPicPr>
            <a:picLocks noChangeAspect="1"/>
          </p:cNvPicPr>
          <p:nvPr/>
        </p:nvPicPr>
        <p:blipFill rotWithShape="1">
          <a:blip r:embed="rId2"/>
          <a:srcRect b="3611"/>
          <a:stretch/>
        </p:blipFill>
        <p:spPr>
          <a:xfrm>
            <a:off x="0" y="0"/>
            <a:ext cx="12192000" cy="6610350"/>
          </a:xfrm>
          <a:prstGeom prst="rect">
            <a:avLst/>
          </a:prstGeom>
        </p:spPr>
      </p:pic>
      <p:sp>
        <p:nvSpPr>
          <p:cNvPr id="4" name="Ok: Sağ 3">
            <a:extLst>
              <a:ext uri="{FF2B5EF4-FFF2-40B4-BE49-F238E27FC236}">
                <a16:creationId xmlns:a16="http://schemas.microsoft.com/office/drawing/2014/main" xmlns="" id="{0AF3987E-9F4D-4863-BA4A-C96ED029351A}"/>
              </a:ext>
            </a:extLst>
          </p:cNvPr>
          <p:cNvSpPr/>
          <p:nvPr/>
        </p:nvSpPr>
        <p:spPr>
          <a:xfrm rot="12872734">
            <a:off x="170749" y="526660"/>
            <a:ext cx="1638300" cy="5905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Akış Çizelgesi: Öteki İşlem 4">
            <a:extLst>
              <a:ext uri="{FF2B5EF4-FFF2-40B4-BE49-F238E27FC236}">
                <a16:creationId xmlns:a16="http://schemas.microsoft.com/office/drawing/2014/main" xmlns="" id="{26AE63D9-9C18-4EF0-B35F-C06CA5863023}"/>
              </a:ext>
            </a:extLst>
          </p:cNvPr>
          <p:cNvSpPr/>
          <p:nvPr/>
        </p:nvSpPr>
        <p:spPr>
          <a:xfrm>
            <a:off x="775039" y="623642"/>
            <a:ext cx="1853817" cy="157427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a:extLst>
              <a:ext uri="{FF2B5EF4-FFF2-40B4-BE49-F238E27FC236}">
                <a16:creationId xmlns:a16="http://schemas.microsoft.com/office/drawing/2014/main" xmlns="" id="{E1C6E5CB-43F3-482A-94C4-9DC11259F9B6}"/>
              </a:ext>
            </a:extLst>
          </p:cNvPr>
          <p:cNvPicPr>
            <a:picLocks noChangeAspect="1"/>
          </p:cNvPicPr>
          <p:nvPr/>
        </p:nvPicPr>
        <p:blipFill rotWithShape="1">
          <a:blip r:embed="rId2"/>
          <a:srcRect r="97412" b="94303"/>
          <a:stretch/>
        </p:blipFill>
        <p:spPr>
          <a:xfrm>
            <a:off x="975124" y="764608"/>
            <a:ext cx="1428750" cy="1282491"/>
          </a:xfrm>
          <a:prstGeom prst="rect">
            <a:avLst/>
          </a:prstGeom>
        </p:spPr>
      </p:pic>
      <p:pic>
        <p:nvPicPr>
          <p:cNvPr id="7" name="Resim 6">
            <a:extLst>
              <a:ext uri="{FF2B5EF4-FFF2-40B4-BE49-F238E27FC236}">
                <a16:creationId xmlns:a16="http://schemas.microsoft.com/office/drawing/2014/main" xmlns="" id="{1B0F0824-00E2-4A94-B14C-C7E06C7A6D67}"/>
              </a:ext>
            </a:extLst>
          </p:cNvPr>
          <p:cNvPicPr>
            <a:picLocks noChangeAspect="1"/>
          </p:cNvPicPr>
          <p:nvPr/>
        </p:nvPicPr>
        <p:blipFill rotWithShape="1">
          <a:blip r:embed="rId3"/>
          <a:srcRect b="3611"/>
          <a:stretch/>
        </p:blipFill>
        <p:spPr>
          <a:xfrm>
            <a:off x="2599398" y="-155284"/>
            <a:ext cx="9592602" cy="6765634"/>
          </a:xfrm>
          <a:prstGeom prst="rect">
            <a:avLst/>
          </a:prstGeom>
        </p:spPr>
      </p:pic>
      <p:sp>
        <p:nvSpPr>
          <p:cNvPr id="8" name="Ok: Aşağı 7">
            <a:extLst>
              <a:ext uri="{FF2B5EF4-FFF2-40B4-BE49-F238E27FC236}">
                <a16:creationId xmlns:a16="http://schemas.microsoft.com/office/drawing/2014/main" xmlns="" id="{5A2273AC-0235-4E21-AC80-5A8A99D333BF}"/>
              </a:ext>
            </a:extLst>
          </p:cNvPr>
          <p:cNvSpPr/>
          <p:nvPr/>
        </p:nvSpPr>
        <p:spPr>
          <a:xfrm>
            <a:off x="2597305" y="645953"/>
            <a:ext cx="574954" cy="6627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Ok: Aşağı 8">
            <a:extLst>
              <a:ext uri="{FF2B5EF4-FFF2-40B4-BE49-F238E27FC236}">
                <a16:creationId xmlns:a16="http://schemas.microsoft.com/office/drawing/2014/main" xmlns="" id="{2C52F780-E98F-4E6A-90B2-19A0AE8C6868}"/>
              </a:ext>
            </a:extLst>
          </p:cNvPr>
          <p:cNvSpPr/>
          <p:nvPr/>
        </p:nvSpPr>
        <p:spPr>
          <a:xfrm rot="5400000">
            <a:off x="8097717" y="845434"/>
            <a:ext cx="574954" cy="5704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a:extLst>
              <a:ext uri="{FF2B5EF4-FFF2-40B4-BE49-F238E27FC236}">
                <a16:creationId xmlns:a16="http://schemas.microsoft.com/office/drawing/2014/main" xmlns="" id="{E19D6094-A3DD-4422-915A-F5758ED3E02F}"/>
              </a:ext>
            </a:extLst>
          </p:cNvPr>
          <p:cNvSpPr/>
          <p:nvPr/>
        </p:nvSpPr>
        <p:spPr>
          <a:xfrm>
            <a:off x="1416673" y="2197916"/>
            <a:ext cx="579386" cy="424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1</a:t>
            </a:r>
          </a:p>
        </p:txBody>
      </p:sp>
      <p:sp>
        <p:nvSpPr>
          <p:cNvPr id="11" name="Dikdörtgen 10">
            <a:extLst>
              <a:ext uri="{FF2B5EF4-FFF2-40B4-BE49-F238E27FC236}">
                <a16:creationId xmlns:a16="http://schemas.microsoft.com/office/drawing/2014/main" xmlns="" id="{F1F9442D-BFA0-4113-806F-A830D7B631E4}"/>
              </a:ext>
            </a:extLst>
          </p:cNvPr>
          <p:cNvSpPr/>
          <p:nvPr/>
        </p:nvSpPr>
        <p:spPr>
          <a:xfrm>
            <a:off x="2599306" y="211607"/>
            <a:ext cx="579386" cy="424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2</a:t>
            </a:r>
          </a:p>
        </p:txBody>
      </p:sp>
      <p:sp>
        <p:nvSpPr>
          <p:cNvPr id="12" name="Dikdörtgen 11">
            <a:extLst>
              <a:ext uri="{FF2B5EF4-FFF2-40B4-BE49-F238E27FC236}">
                <a16:creationId xmlns:a16="http://schemas.microsoft.com/office/drawing/2014/main" xmlns="" id="{4ACD209F-00C5-4A39-A8E4-45B54063DA2F}"/>
              </a:ext>
            </a:extLst>
          </p:cNvPr>
          <p:cNvSpPr/>
          <p:nvPr/>
        </p:nvSpPr>
        <p:spPr>
          <a:xfrm>
            <a:off x="8670419" y="809626"/>
            <a:ext cx="800751" cy="61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3</a:t>
            </a:r>
          </a:p>
        </p:txBody>
      </p:sp>
      <mc:AlternateContent xmlns:mc="http://schemas.openxmlformats.org/markup-compatibility/2006" xmlns:p14="http://schemas.microsoft.com/office/powerpoint/2010/main">
        <mc:Choice Requires="p14">
          <p:contentPart p14:bwMode="auto" r:id="rId4">
            <p14:nvContentPartPr>
              <p14:cNvPr id="16" name="Mürekkep 15">
                <a:extLst>
                  <a:ext uri="{FF2B5EF4-FFF2-40B4-BE49-F238E27FC236}">
                    <a16:creationId xmlns:a16="http://schemas.microsoft.com/office/drawing/2014/main" xmlns="" id="{922AC841-956A-4504-891E-A1C803DB0830}"/>
                  </a:ext>
                </a:extLst>
              </p14:cNvPr>
              <p14:cNvContentPartPr/>
              <p14:nvPr/>
            </p14:nvContentPartPr>
            <p14:xfrm>
              <a:off x="10830190" y="-127536"/>
              <a:ext cx="444960" cy="270360"/>
            </p14:xfrm>
          </p:contentPart>
        </mc:Choice>
        <mc:Fallback xmlns="">
          <p:pic>
            <p:nvPicPr>
              <p:cNvPr id="16" name="Mürekkep 15">
                <a:extLst>
                  <a:ext uri="{FF2B5EF4-FFF2-40B4-BE49-F238E27FC236}">
                    <a16:creationId xmlns:a16="http://schemas.microsoft.com/office/drawing/2014/main" id="{922AC841-956A-4504-891E-A1C803DB0830}"/>
                  </a:ext>
                </a:extLst>
              </p:cNvPr>
              <p:cNvPicPr/>
              <p:nvPr/>
            </p:nvPicPr>
            <p:blipFill>
              <a:blip r:embed="rId5"/>
              <a:stretch>
                <a:fillRect/>
              </a:stretch>
            </p:blipFill>
            <p:spPr>
              <a:xfrm>
                <a:off x="10792030" y="-165696"/>
                <a:ext cx="52092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8" name="Mürekkep 17">
                <a:extLst>
                  <a:ext uri="{FF2B5EF4-FFF2-40B4-BE49-F238E27FC236}">
                    <a16:creationId xmlns:a16="http://schemas.microsoft.com/office/drawing/2014/main" xmlns="" id="{39B41633-C49D-4803-99DF-026528D374B8}"/>
                  </a:ext>
                </a:extLst>
              </p14:cNvPr>
              <p14:cNvContentPartPr/>
              <p14:nvPr/>
            </p14:nvContentPartPr>
            <p14:xfrm>
              <a:off x="5419390" y="2154504"/>
              <a:ext cx="218520" cy="46440"/>
            </p14:xfrm>
          </p:contentPart>
        </mc:Choice>
        <mc:Fallback xmlns="">
          <p:pic>
            <p:nvPicPr>
              <p:cNvPr id="18" name="Mürekkep 17">
                <a:extLst>
                  <a:ext uri="{FF2B5EF4-FFF2-40B4-BE49-F238E27FC236}">
                    <a16:creationId xmlns:a16="http://schemas.microsoft.com/office/drawing/2014/main" id="{39B41633-C49D-4803-99DF-026528D374B8}"/>
                  </a:ext>
                </a:extLst>
              </p:cNvPr>
              <p:cNvPicPr/>
              <p:nvPr/>
            </p:nvPicPr>
            <p:blipFill>
              <a:blip r:embed="rId7"/>
              <a:stretch>
                <a:fillRect/>
              </a:stretch>
            </p:blipFill>
            <p:spPr>
              <a:xfrm>
                <a:off x="5381230" y="2116344"/>
                <a:ext cx="2944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0" name="Mürekkep 19">
                <a:extLst>
                  <a:ext uri="{FF2B5EF4-FFF2-40B4-BE49-F238E27FC236}">
                    <a16:creationId xmlns:a16="http://schemas.microsoft.com/office/drawing/2014/main" xmlns="" id="{8AF423F9-7463-4819-AF9A-43B5F8792101}"/>
                  </a:ext>
                </a:extLst>
              </p14:cNvPr>
              <p14:cNvContentPartPr/>
              <p14:nvPr/>
            </p14:nvContentPartPr>
            <p14:xfrm>
              <a:off x="5419390" y="1845624"/>
              <a:ext cx="151200" cy="75960"/>
            </p14:xfrm>
          </p:contentPart>
        </mc:Choice>
        <mc:Fallback xmlns="">
          <p:pic>
            <p:nvPicPr>
              <p:cNvPr id="20" name="Mürekkep 19">
                <a:extLst>
                  <a:ext uri="{FF2B5EF4-FFF2-40B4-BE49-F238E27FC236}">
                    <a16:creationId xmlns:a16="http://schemas.microsoft.com/office/drawing/2014/main" id="{8AF423F9-7463-4819-AF9A-43B5F8792101}"/>
                  </a:ext>
                </a:extLst>
              </p:cNvPr>
              <p:cNvPicPr/>
              <p:nvPr/>
            </p:nvPicPr>
            <p:blipFill>
              <a:blip r:embed="rId9"/>
              <a:stretch>
                <a:fillRect/>
              </a:stretch>
            </p:blipFill>
            <p:spPr>
              <a:xfrm>
                <a:off x="5381230" y="1807464"/>
                <a:ext cx="2271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1" name="Mürekkep 20">
                <a:extLst>
                  <a:ext uri="{FF2B5EF4-FFF2-40B4-BE49-F238E27FC236}">
                    <a16:creationId xmlns:a16="http://schemas.microsoft.com/office/drawing/2014/main" xmlns="" id="{A83A3DF1-D23E-4B0E-A352-3F3B2D1F88BE}"/>
                  </a:ext>
                </a:extLst>
              </p14:cNvPr>
              <p14:cNvContentPartPr/>
              <p14:nvPr/>
            </p14:nvContentPartPr>
            <p14:xfrm>
              <a:off x="3716230" y="1341264"/>
              <a:ext cx="646560" cy="97920"/>
            </p14:xfrm>
          </p:contentPart>
        </mc:Choice>
        <mc:Fallback xmlns="">
          <p:pic>
            <p:nvPicPr>
              <p:cNvPr id="21" name="Mürekkep 20">
                <a:extLst>
                  <a:ext uri="{FF2B5EF4-FFF2-40B4-BE49-F238E27FC236}">
                    <a16:creationId xmlns:a16="http://schemas.microsoft.com/office/drawing/2014/main" id="{A83A3DF1-D23E-4B0E-A352-3F3B2D1F88BE}"/>
                  </a:ext>
                </a:extLst>
              </p:cNvPr>
              <p:cNvPicPr/>
              <p:nvPr/>
            </p:nvPicPr>
            <p:blipFill>
              <a:blip r:embed="rId11"/>
              <a:stretch>
                <a:fillRect/>
              </a:stretch>
            </p:blipFill>
            <p:spPr>
              <a:xfrm>
                <a:off x="3678430" y="1303104"/>
                <a:ext cx="722520" cy="173880"/>
              </a:xfrm>
              <a:prstGeom prst="rect">
                <a:avLst/>
              </a:prstGeom>
            </p:spPr>
          </p:pic>
        </mc:Fallback>
      </mc:AlternateContent>
    </p:spTree>
    <p:extLst>
      <p:ext uri="{BB962C8B-B14F-4D97-AF65-F5344CB8AC3E}">
        <p14:creationId xmlns:p14="http://schemas.microsoft.com/office/powerpoint/2010/main" val="42222540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xmlns="" id="{BA5F7F5F-EA1D-4AFB-A8C1-38CAA9DD5A53}"/>
              </a:ext>
            </a:extLst>
          </p:cNvPr>
          <p:cNvPicPr>
            <a:picLocks noChangeAspect="1"/>
          </p:cNvPicPr>
          <p:nvPr/>
        </p:nvPicPr>
        <p:blipFill rotWithShape="1">
          <a:blip r:embed="rId2"/>
          <a:srcRect b="3611"/>
          <a:stretch/>
        </p:blipFill>
        <p:spPr>
          <a:xfrm>
            <a:off x="1581121" y="10090"/>
            <a:ext cx="10610879" cy="5990660"/>
          </a:xfrm>
          <a:prstGeom prst="rect">
            <a:avLst/>
          </a:prstGeom>
        </p:spPr>
      </p:pic>
      <p:sp>
        <p:nvSpPr>
          <p:cNvPr id="3" name="Ok: Yukarı 2">
            <a:extLst>
              <a:ext uri="{FF2B5EF4-FFF2-40B4-BE49-F238E27FC236}">
                <a16:creationId xmlns:a16="http://schemas.microsoft.com/office/drawing/2014/main" xmlns="" id="{096F001A-C975-48C0-B153-A9DFE03E01C3}"/>
              </a:ext>
            </a:extLst>
          </p:cNvPr>
          <p:cNvSpPr/>
          <p:nvPr/>
        </p:nvSpPr>
        <p:spPr>
          <a:xfrm>
            <a:off x="1504775" y="1781175"/>
            <a:ext cx="714375" cy="9715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1</a:t>
            </a:r>
          </a:p>
        </p:txBody>
      </p:sp>
      <p:sp>
        <p:nvSpPr>
          <p:cNvPr id="4" name="Ok: Sol 3">
            <a:extLst>
              <a:ext uri="{FF2B5EF4-FFF2-40B4-BE49-F238E27FC236}">
                <a16:creationId xmlns:a16="http://schemas.microsoft.com/office/drawing/2014/main" xmlns="" id="{FB1BFAFB-2C16-4DAA-BA0F-6CF284AE56C3}"/>
              </a:ext>
            </a:extLst>
          </p:cNvPr>
          <p:cNvSpPr/>
          <p:nvPr/>
        </p:nvSpPr>
        <p:spPr>
          <a:xfrm>
            <a:off x="3036814" y="630747"/>
            <a:ext cx="1115735" cy="7618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t>2</a:t>
            </a:r>
          </a:p>
        </p:txBody>
      </p:sp>
    </p:spTree>
    <p:extLst>
      <p:ext uri="{BB962C8B-B14F-4D97-AF65-F5344CB8AC3E}">
        <p14:creationId xmlns:p14="http://schemas.microsoft.com/office/powerpoint/2010/main" val="20185835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xmlns="" id="{CB2F0546-7095-4EF9-8DF2-90A7DD1BB6F9}"/>
              </a:ext>
            </a:extLst>
          </p:cNvPr>
          <p:cNvSpPr/>
          <p:nvPr/>
        </p:nvSpPr>
        <p:spPr>
          <a:xfrm>
            <a:off x="4921808" y="417245"/>
            <a:ext cx="3136949" cy="369332"/>
          </a:xfrm>
          <a:prstGeom prst="rect">
            <a:avLst/>
          </a:prstGeom>
        </p:spPr>
        <p:txBody>
          <a:bodyPr wrap="none">
            <a:spAutoFit/>
          </a:bodyPr>
          <a:lstStyle/>
          <a:p>
            <a:r>
              <a:rPr lang="tr-TR" altLang="tr-TR" dirty="0"/>
              <a:t>TOPLUCA WORD KOMUTLARI</a:t>
            </a:r>
            <a:endParaRPr lang="tr-TR" dirty="0"/>
          </a:p>
        </p:txBody>
      </p:sp>
      <p:sp>
        <p:nvSpPr>
          <p:cNvPr id="3" name="Dikdörtgen 2">
            <a:extLst>
              <a:ext uri="{FF2B5EF4-FFF2-40B4-BE49-F238E27FC236}">
                <a16:creationId xmlns:a16="http://schemas.microsoft.com/office/drawing/2014/main" xmlns="" id="{399A7862-7B27-4915-8D4D-18FA84736610}"/>
              </a:ext>
            </a:extLst>
          </p:cNvPr>
          <p:cNvSpPr/>
          <p:nvPr/>
        </p:nvSpPr>
        <p:spPr>
          <a:xfrm>
            <a:off x="2612165" y="1264674"/>
            <a:ext cx="8805016" cy="1200329"/>
          </a:xfrm>
          <a:prstGeom prst="rect">
            <a:avLst/>
          </a:prstGeom>
        </p:spPr>
        <p:txBody>
          <a:bodyPr wrap="square">
            <a:spAutoFit/>
          </a:bodyPr>
          <a:lstStyle/>
          <a:p>
            <a:pPr>
              <a:spcBef>
                <a:spcPct val="50000"/>
              </a:spcBef>
            </a:pPr>
            <a:r>
              <a:rPr lang="tr-TR" altLang="tr-TR" dirty="0">
                <a:latin typeface="Times New Roman" panose="02020603050405020304" pitchFamily="18" charset="0"/>
              </a:rPr>
              <a:t>Word  başlığında anlatılan komutları öğrendikten sonra unutmamamız , istediği-</a:t>
            </a:r>
            <a:r>
              <a:rPr lang="tr-TR" altLang="tr-TR" dirty="0" err="1">
                <a:latin typeface="Times New Roman" panose="02020603050405020304" pitchFamily="18" charset="0"/>
              </a:rPr>
              <a:t>nizde</a:t>
            </a:r>
            <a:r>
              <a:rPr lang="tr-TR" altLang="tr-TR" dirty="0">
                <a:latin typeface="Times New Roman" panose="02020603050405020304" pitchFamily="18" charset="0"/>
              </a:rPr>
              <a:t> tekrar etmeniz veya unuttuğunuzda da bakmanız için bu bölüm ilk defa olarak eklenmiştir . Burada bir işlemi yapmak için , Komut sütununda verilen komutlar sırayla tıklanmalıdır. Ayrıca komutların varsa </a:t>
            </a:r>
            <a:r>
              <a:rPr lang="tr-TR" altLang="tr-TR" dirty="0" err="1">
                <a:latin typeface="Times New Roman" panose="02020603050405020304" pitchFamily="18" charset="0"/>
              </a:rPr>
              <a:t>kısayol</a:t>
            </a:r>
            <a:r>
              <a:rPr lang="tr-TR" altLang="tr-TR" dirty="0">
                <a:latin typeface="Times New Roman" panose="02020603050405020304" pitchFamily="18" charset="0"/>
              </a:rPr>
              <a:t> tuşları da yararlı olacağı düşüncesi ile yan tarafında verilmiştir .</a:t>
            </a:r>
          </a:p>
        </p:txBody>
      </p:sp>
      <p:sp>
        <p:nvSpPr>
          <p:cNvPr id="17" name="Text Box 4">
            <a:extLst>
              <a:ext uri="{FF2B5EF4-FFF2-40B4-BE49-F238E27FC236}">
                <a16:creationId xmlns:a16="http://schemas.microsoft.com/office/drawing/2014/main" xmlns="" id="{1D0E7D7E-98D8-4FE6-849D-81003C3E53FD}"/>
              </a:ext>
            </a:extLst>
          </p:cNvPr>
          <p:cNvSpPr txBox="1">
            <a:spLocks noChangeArrowheads="1"/>
          </p:cNvSpPr>
          <p:nvPr/>
        </p:nvSpPr>
        <p:spPr bwMode="auto">
          <a:xfrm>
            <a:off x="2431410" y="2465003"/>
            <a:ext cx="8839200" cy="421163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50000"/>
              </a:spcBef>
            </a:pPr>
            <a:r>
              <a:rPr lang="tr-TR" altLang="tr-TR" b="1">
                <a:latin typeface="Times New Roman" panose="02020603050405020304" pitchFamily="18" charset="0"/>
              </a:rPr>
              <a:t>İŞLEM                                     KOMUT(MENÜDEN)                         KISAYOL TUŞU     Yeni dosya açmak                         Dosya-menü                                            Ctrl-N                Dosya kaydetmek                          Dosya –Kaydet                                        Ctrl-S        Birden çok dosyayı kapatmak      Shift-dosya-tümünü kapat                                            Dosyayı diskete kaydetmek          Dosya-farklı kaydet-disket A                  F12                 Birden çok dosya kaydetmek       Shift-Dosya-Tümünü kaydet                                          Dosyayı kapatmak                         Dosya- kapat                                         Ctrl-W  Ctrl-F4  Dosyayı farklı kaydetmek             Dosya –farklı kaydet                                  F12               Dosyayı otomatik kaydet              Araçlar-Seçenekler-Kaydet                                            Kayıtlı bir dosyayı açmak             Dosya- aç                                                    Ctrl-O         Dosyalara şifre vermek                Dosya-farklı kaydet-(genel)Seçenekler      F12               Bir dosyanın özelliklerini görmek  Dosya- Özellikler                                                          Kelimelerin üstüne yazmak             Ekranın Altındaki ÜYZ Açılır             İnsert       İşlemi geri almak                              Düzen-Geri                                            Ctrl-Z            Geri alınan işlemi yinelemek          Düzen- Yinele                                         Ctrl -Y</a:t>
            </a:r>
          </a:p>
        </p:txBody>
      </p:sp>
    </p:spTree>
    <p:extLst>
      <p:ext uri="{BB962C8B-B14F-4D97-AF65-F5344CB8AC3E}">
        <p14:creationId xmlns:p14="http://schemas.microsoft.com/office/powerpoint/2010/main" val="604121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xmlns="" id="{907B398F-95C3-4289-86B0-6F72F6C2116C}"/>
              </a:ext>
            </a:extLst>
          </p:cNvPr>
          <p:cNvSpPr/>
          <p:nvPr/>
        </p:nvSpPr>
        <p:spPr>
          <a:xfrm>
            <a:off x="2292220" y="1432479"/>
            <a:ext cx="9296399" cy="3785652"/>
          </a:xfrm>
          <a:prstGeom prst="rect">
            <a:avLst/>
          </a:prstGeom>
        </p:spPr>
        <p:txBody>
          <a:bodyPr wrap="square">
            <a:spAutoFit/>
          </a:bodyPr>
          <a:lstStyle/>
          <a:p>
            <a:r>
              <a:rPr lang="tr-TR" sz="2400" b="1" dirty="0">
                <a:solidFill>
                  <a:srgbClr val="464646"/>
                </a:solidFill>
                <a:latin typeface="Open Sans"/>
              </a:rPr>
              <a:t>Word ile Neler Yapılabilir?</a:t>
            </a:r>
            <a:r>
              <a:rPr lang="tr-TR" dirty="0"/>
              <a:t/>
            </a:r>
            <a:br>
              <a:rPr lang="tr-TR" dirty="0"/>
            </a:br>
            <a:r>
              <a:rPr lang="tr-TR" dirty="0">
                <a:solidFill>
                  <a:srgbClr val="464646"/>
                </a:solidFill>
                <a:latin typeface="Open Sans"/>
              </a:rPr>
              <a:t>• Word programı birçok işlemi otomatik olarak kendisi yapar. Örneğin yazılan </a:t>
            </a:r>
            <a:r>
              <a:rPr lang="tr-TR" dirty="0"/>
              <a:t/>
            </a:r>
            <a:br>
              <a:rPr lang="tr-TR" dirty="0"/>
            </a:br>
            <a:r>
              <a:rPr lang="tr-TR" dirty="0">
                <a:solidFill>
                  <a:srgbClr val="464646"/>
                </a:solidFill>
                <a:latin typeface="Open Sans"/>
              </a:rPr>
              <a:t>bilgilere ait içindekiler, indeks, sayfa numaraları, dipnot bilgileri ve bunun </a:t>
            </a:r>
            <a:r>
              <a:rPr lang="tr-TR" dirty="0"/>
              <a:t/>
            </a:r>
            <a:br>
              <a:rPr lang="tr-TR" dirty="0"/>
            </a:br>
            <a:r>
              <a:rPr lang="tr-TR" dirty="0">
                <a:solidFill>
                  <a:srgbClr val="464646"/>
                </a:solidFill>
                <a:latin typeface="Open Sans"/>
              </a:rPr>
              <a:t>gibi birçok işlemler kolayca hazırlanabilir.</a:t>
            </a:r>
            <a:r>
              <a:rPr lang="tr-TR" dirty="0"/>
              <a:t/>
            </a:r>
            <a:br>
              <a:rPr lang="tr-TR" dirty="0"/>
            </a:br>
            <a:r>
              <a:rPr lang="tr-TR" dirty="0">
                <a:solidFill>
                  <a:srgbClr val="464646"/>
                </a:solidFill>
                <a:latin typeface="Open Sans"/>
              </a:rPr>
              <a:t>• Yanlış yazılan bilgileri düzeltilebilir, yeni bilgiler eklenebilir veya </a:t>
            </a:r>
            <a:r>
              <a:rPr lang="tr-TR" dirty="0"/>
              <a:t/>
            </a:r>
            <a:br>
              <a:rPr lang="tr-TR" dirty="0"/>
            </a:br>
            <a:r>
              <a:rPr lang="tr-TR" dirty="0">
                <a:solidFill>
                  <a:srgbClr val="464646"/>
                </a:solidFill>
                <a:latin typeface="Open Sans"/>
              </a:rPr>
              <a:t>silinebilir. Bir alan seçilebilir, seçilen alan silinebilir, kopyalanabilir ve yapıştırılarak </a:t>
            </a:r>
            <a:r>
              <a:rPr lang="tr-TR" dirty="0"/>
              <a:t/>
            </a:r>
            <a:br>
              <a:rPr lang="tr-TR" dirty="0"/>
            </a:br>
            <a:r>
              <a:rPr lang="tr-TR" dirty="0">
                <a:solidFill>
                  <a:srgbClr val="464646"/>
                </a:solidFill>
                <a:latin typeface="Open Sans"/>
              </a:rPr>
              <a:t>yeni kopyaları elde edilebilir</a:t>
            </a:r>
            <a:r>
              <a:rPr lang="tr-TR" dirty="0"/>
              <a:t/>
            </a:r>
            <a:br>
              <a:rPr lang="tr-TR" dirty="0"/>
            </a:br>
            <a:r>
              <a:rPr lang="tr-TR" dirty="0">
                <a:solidFill>
                  <a:srgbClr val="464646"/>
                </a:solidFill>
                <a:latin typeface="Open Sans"/>
              </a:rPr>
              <a:t>• Çizim yapılabilir, grafik ve tablo oluşturulabilir</a:t>
            </a:r>
            <a:r>
              <a:rPr lang="tr-TR" dirty="0"/>
              <a:t/>
            </a:r>
            <a:br>
              <a:rPr lang="tr-TR" dirty="0"/>
            </a:br>
            <a:r>
              <a:rPr lang="tr-TR" dirty="0">
                <a:solidFill>
                  <a:srgbClr val="464646"/>
                </a:solidFill>
                <a:latin typeface="Open Sans"/>
              </a:rPr>
              <a:t>• Yazıda çeşitli yazı tipleri ve fontlar kullanılabilir</a:t>
            </a:r>
            <a:r>
              <a:rPr lang="tr-TR" dirty="0"/>
              <a:t/>
            </a:r>
            <a:br>
              <a:rPr lang="tr-TR" dirty="0"/>
            </a:br>
            <a:r>
              <a:rPr lang="tr-TR" dirty="0">
                <a:solidFill>
                  <a:srgbClr val="464646"/>
                </a:solidFill>
                <a:latin typeface="Open Sans"/>
              </a:rPr>
              <a:t>• Çeşitli sayfa görünümleri oluşturulabilir</a:t>
            </a:r>
            <a:r>
              <a:rPr lang="tr-TR" dirty="0"/>
              <a:t/>
            </a:r>
            <a:br>
              <a:rPr lang="tr-TR" dirty="0"/>
            </a:br>
            <a:r>
              <a:rPr lang="tr-TR" dirty="0">
                <a:solidFill>
                  <a:srgbClr val="464646"/>
                </a:solidFill>
                <a:latin typeface="Open Sans"/>
              </a:rPr>
              <a:t>• Kelimeler düzeltilebilir, eş anlamlıları bulunabilir, kelimeler toplu olarak </a:t>
            </a:r>
            <a:r>
              <a:rPr lang="tr-TR" dirty="0"/>
              <a:t/>
            </a:r>
            <a:br>
              <a:rPr lang="tr-TR" dirty="0"/>
            </a:br>
            <a:r>
              <a:rPr lang="tr-TR" dirty="0">
                <a:solidFill>
                  <a:srgbClr val="464646"/>
                </a:solidFill>
                <a:latin typeface="Open Sans"/>
              </a:rPr>
              <a:t>değiştirilebilir</a:t>
            </a:r>
            <a:r>
              <a:rPr lang="tr-TR" dirty="0"/>
              <a:t/>
            </a:r>
            <a:br>
              <a:rPr lang="tr-TR" dirty="0"/>
            </a:br>
            <a:r>
              <a:rPr lang="tr-TR" dirty="0">
                <a:solidFill>
                  <a:srgbClr val="464646"/>
                </a:solidFill>
                <a:latin typeface="Open Sans"/>
              </a:rPr>
              <a:t>• Adres mektup birleştirilebilir, zarf üzeri ve etiket yazdırılabilir.</a:t>
            </a:r>
            <a:endParaRPr lang="tr-TR" dirty="0"/>
          </a:p>
        </p:txBody>
      </p:sp>
    </p:spTree>
    <p:extLst>
      <p:ext uri="{BB962C8B-B14F-4D97-AF65-F5344CB8AC3E}">
        <p14:creationId xmlns:p14="http://schemas.microsoft.com/office/powerpoint/2010/main" val="25534473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xmlns="" id="{95065152-80BF-4F5E-B9FF-93F9FA3B1663}"/>
              </a:ext>
            </a:extLst>
          </p:cNvPr>
          <p:cNvSpPr txBox="1">
            <a:spLocks noChangeArrowheads="1"/>
          </p:cNvSpPr>
          <p:nvPr/>
        </p:nvSpPr>
        <p:spPr bwMode="auto">
          <a:xfrm>
            <a:off x="1943100" y="639762"/>
            <a:ext cx="8305800" cy="5578475"/>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50000"/>
              </a:spcBef>
            </a:pPr>
            <a:r>
              <a:rPr lang="tr-TR" altLang="tr-TR" sz="2000" b="1" u="sng">
                <a:latin typeface="Times New Roman" panose="02020603050405020304" pitchFamily="18" charset="0"/>
              </a:rPr>
              <a:t>Metin Üzerinde Hareket Tuşları                                                                   </a:t>
            </a:r>
            <a:r>
              <a:rPr lang="tr-TR" altLang="tr-TR" sz="2000">
                <a:latin typeface="Times New Roman" panose="02020603050405020304" pitchFamily="18" charset="0"/>
              </a:rPr>
              <a:t> Bulunan satırın başına gitmek                                                HOME  tuşu          Bulunan satırın sonuna gitmek                                               END tuşu              Bir ekran yukarı çıkmak                                                         Page Up              Bir ekran aşağı inmek                                                             Page Down         Bir sonraki kelimenin başına gitmek                                      Ctrl-Sağa ok        Bir önceki  kelimenin başına gitmek                                      Ctrl- Sola ok       Bir sonraki (enter ile inilmiş)paragrafın başına gitmek          Ctrl-aşağı ok      Bir önceki (enter ile inilmiş) paragrafın başına gitmek          Ctrl-yukarı ok   Önceki sayfanın üst kısmına gitmek                                       Ctrl-Page up      Sonraki sayfanın üst kısmına gitmek                                      Ctrl-Page down  Bulunan ekranın üstüne gitmek                                              Ctrl-Alt-Page up Bulunan ekranın altına gitmek                                               Ctrl-Alt-Page down Dosyanın başına gitmek                                                          Ctrl-Home tuşları   Dosyanın sonuna gitmek                                                         Ctrl-End tuşları      son gidilen üç yere ( satır ,sayfa                                                                        veya dosya gibi) tekrar direkt gitmek                                      Shift-F5                Direkt  bir sayfaya gitmek                                                       F5 veya Alt-Ctrl-G  </a:t>
            </a:r>
          </a:p>
        </p:txBody>
      </p:sp>
    </p:spTree>
    <p:extLst>
      <p:ext uri="{BB962C8B-B14F-4D97-AF65-F5344CB8AC3E}">
        <p14:creationId xmlns:p14="http://schemas.microsoft.com/office/powerpoint/2010/main" val="31074147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xmlns="" id="{7AACEF51-5DE4-4665-8853-953FDDF69FEC}"/>
              </a:ext>
            </a:extLst>
          </p:cNvPr>
          <p:cNvSpPr txBox="1">
            <a:spLocks noChangeArrowheads="1"/>
          </p:cNvSpPr>
          <p:nvPr/>
        </p:nvSpPr>
        <p:spPr bwMode="auto">
          <a:xfrm>
            <a:off x="2908300" y="477043"/>
            <a:ext cx="8382000" cy="539591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50000"/>
              </a:spcBef>
            </a:pPr>
            <a:r>
              <a:rPr lang="tr-TR" altLang="tr-TR" sz="2800" b="1" dirty="0">
                <a:latin typeface="Times New Roman" panose="02020603050405020304" pitchFamily="18" charset="0"/>
              </a:rPr>
              <a:t> </a:t>
            </a:r>
            <a:r>
              <a:rPr lang="tr-TR" altLang="tr-TR" sz="2800" b="1" u="sng" dirty="0">
                <a:latin typeface="Times New Roman" panose="02020603050405020304" pitchFamily="18" charset="0"/>
              </a:rPr>
              <a:t>KLAVYE ile SEÇİM TUŞLARI</a:t>
            </a:r>
            <a:r>
              <a:rPr lang="tr-TR" altLang="tr-TR" sz="2800" dirty="0">
                <a:latin typeface="Times New Roman" panose="02020603050405020304" pitchFamily="18" charset="0"/>
              </a:rPr>
              <a:t>                                     </a:t>
            </a:r>
            <a:r>
              <a:rPr lang="tr-TR" altLang="tr-TR" sz="2000" dirty="0">
                <a:latin typeface="Times New Roman" panose="02020603050405020304" pitchFamily="18" charset="0"/>
              </a:rPr>
              <a:t>Sağdan  tek karakter seçmek                       </a:t>
            </a:r>
            <a:r>
              <a:rPr lang="tr-TR" altLang="tr-TR" sz="2000" dirty="0" err="1">
                <a:latin typeface="Times New Roman" panose="02020603050405020304" pitchFamily="18" charset="0"/>
              </a:rPr>
              <a:t>Shift</a:t>
            </a:r>
            <a:r>
              <a:rPr lang="tr-TR" altLang="tr-TR" sz="2000" dirty="0">
                <a:latin typeface="Times New Roman" panose="02020603050405020304" pitchFamily="18" charset="0"/>
              </a:rPr>
              <a:t>(üst karakter)-sağa ok                          Soldan  tek karakter seçmek                        </a:t>
            </a:r>
            <a:r>
              <a:rPr lang="tr-TR" altLang="tr-TR" sz="2000" dirty="0" err="1">
                <a:latin typeface="Times New Roman" panose="02020603050405020304" pitchFamily="18" charset="0"/>
              </a:rPr>
              <a:t>Shift</a:t>
            </a:r>
            <a:r>
              <a:rPr lang="tr-TR" altLang="tr-TR" sz="2000" dirty="0">
                <a:latin typeface="Times New Roman" panose="02020603050405020304" pitchFamily="18" charset="0"/>
              </a:rPr>
              <a:t>(üst karakter)-sola ok        Sağdan  tek kelime seçmek                          </a:t>
            </a:r>
            <a:r>
              <a:rPr lang="tr-TR" altLang="tr-TR" sz="2000" dirty="0" err="1">
                <a:latin typeface="Times New Roman" panose="02020603050405020304" pitchFamily="18" charset="0"/>
              </a:rPr>
              <a:t>ctrl</a:t>
            </a:r>
            <a:r>
              <a:rPr lang="tr-TR" altLang="tr-TR" sz="2000" dirty="0">
                <a:latin typeface="Times New Roman" panose="02020603050405020304" pitchFamily="18" charset="0"/>
              </a:rPr>
              <a:t>-</a:t>
            </a:r>
            <a:r>
              <a:rPr lang="tr-TR" altLang="tr-TR" sz="2000" dirty="0" err="1">
                <a:latin typeface="Times New Roman" panose="02020603050405020304" pitchFamily="18" charset="0"/>
              </a:rPr>
              <a:t>shift</a:t>
            </a:r>
            <a:r>
              <a:rPr lang="tr-TR" altLang="tr-TR" sz="2000" dirty="0">
                <a:latin typeface="Times New Roman" panose="02020603050405020304" pitchFamily="18" charset="0"/>
              </a:rPr>
              <a:t>-sağa ok                              Soldan tek kelime seçmek                            </a:t>
            </a:r>
            <a:r>
              <a:rPr lang="tr-TR" altLang="tr-TR" sz="2000" dirty="0" err="1">
                <a:latin typeface="Times New Roman" panose="02020603050405020304" pitchFamily="18" charset="0"/>
              </a:rPr>
              <a:t>ctrl</a:t>
            </a:r>
            <a:r>
              <a:rPr lang="tr-TR" altLang="tr-TR" sz="2000" dirty="0">
                <a:latin typeface="Times New Roman" panose="02020603050405020304" pitchFamily="18" charset="0"/>
              </a:rPr>
              <a:t>-</a:t>
            </a:r>
            <a:r>
              <a:rPr lang="tr-TR" altLang="tr-TR" sz="2000" dirty="0" err="1">
                <a:latin typeface="Times New Roman" panose="02020603050405020304" pitchFamily="18" charset="0"/>
              </a:rPr>
              <a:t>shift</a:t>
            </a:r>
            <a:r>
              <a:rPr lang="tr-TR" altLang="tr-TR" sz="2000" dirty="0">
                <a:latin typeface="Times New Roman" panose="02020603050405020304" pitchFamily="18" charset="0"/>
              </a:rPr>
              <a:t>-sola ok                             Satır sonuna kadar seçmek                           </a:t>
            </a:r>
            <a:r>
              <a:rPr lang="tr-TR" altLang="tr-TR" sz="2000" dirty="0" err="1">
                <a:latin typeface="Times New Roman" panose="02020603050405020304" pitchFamily="18" charset="0"/>
              </a:rPr>
              <a:t>shift</a:t>
            </a:r>
            <a:r>
              <a:rPr lang="tr-TR" altLang="tr-TR" sz="2000" dirty="0">
                <a:latin typeface="Times New Roman" panose="02020603050405020304" pitchFamily="18" charset="0"/>
              </a:rPr>
              <a:t> –</a:t>
            </a:r>
            <a:r>
              <a:rPr lang="tr-TR" altLang="tr-TR" sz="2000" dirty="0" err="1">
                <a:latin typeface="Times New Roman" panose="02020603050405020304" pitchFamily="18" charset="0"/>
              </a:rPr>
              <a:t>end</a:t>
            </a:r>
            <a:r>
              <a:rPr lang="tr-TR" altLang="tr-TR" sz="2000" dirty="0">
                <a:latin typeface="Times New Roman" panose="02020603050405020304" pitchFamily="18" charset="0"/>
              </a:rPr>
              <a:t>                                                Satır başına kadar seçmek                            </a:t>
            </a:r>
            <a:r>
              <a:rPr lang="tr-TR" altLang="tr-TR" sz="2000" dirty="0" err="1">
                <a:latin typeface="Times New Roman" panose="02020603050405020304" pitchFamily="18" charset="0"/>
              </a:rPr>
              <a:t>shift</a:t>
            </a:r>
            <a:r>
              <a:rPr lang="tr-TR" altLang="tr-TR" sz="2000" dirty="0">
                <a:latin typeface="Times New Roman" panose="02020603050405020304" pitchFamily="18" charset="0"/>
              </a:rPr>
              <a:t> –</a:t>
            </a:r>
            <a:r>
              <a:rPr lang="tr-TR" altLang="tr-TR" sz="2000" dirty="0" err="1">
                <a:latin typeface="Times New Roman" panose="02020603050405020304" pitchFamily="18" charset="0"/>
              </a:rPr>
              <a:t>home</a:t>
            </a:r>
            <a:r>
              <a:rPr lang="tr-TR" altLang="tr-TR" sz="2000" dirty="0">
                <a:latin typeface="Times New Roman" panose="02020603050405020304" pitchFamily="18" charset="0"/>
              </a:rPr>
              <a:t>                                    Paragraf başına kadar seçmek                      </a:t>
            </a:r>
            <a:r>
              <a:rPr lang="tr-TR" altLang="tr-TR" sz="2000" dirty="0" err="1">
                <a:latin typeface="Times New Roman" panose="02020603050405020304" pitchFamily="18" charset="0"/>
              </a:rPr>
              <a:t>ctrl</a:t>
            </a:r>
            <a:r>
              <a:rPr lang="tr-TR" altLang="tr-TR" sz="2000" dirty="0">
                <a:latin typeface="Times New Roman" panose="02020603050405020304" pitchFamily="18" charset="0"/>
              </a:rPr>
              <a:t>-</a:t>
            </a:r>
            <a:r>
              <a:rPr lang="tr-TR" altLang="tr-TR" sz="2000" dirty="0" err="1">
                <a:latin typeface="Times New Roman" panose="02020603050405020304" pitchFamily="18" charset="0"/>
              </a:rPr>
              <a:t>shift</a:t>
            </a:r>
            <a:r>
              <a:rPr lang="tr-TR" altLang="tr-TR" sz="2000" dirty="0">
                <a:latin typeface="Times New Roman" panose="02020603050405020304" pitchFamily="18" charset="0"/>
              </a:rPr>
              <a:t>-yukarı ok tuşu         Paragraf sonuna kadar seçmek                     </a:t>
            </a:r>
            <a:r>
              <a:rPr lang="tr-TR" altLang="tr-TR" sz="2000" dirty="0" err="1">
                <a:latin typeface="Times New Roman" panose="02020603050405020304" pitchFamily="18" charset="0"/>
              </a:rPr>
              <a:t>ctrl</a:t>
            </a:r>
            <a:r>
              <a:rPr lang="tr-TR" altLang="tr-TR" sz="2000" dirty="0">
                <a:latin typeface="Times New Roman" panose="02020603050405020304" pitchFamily="18" charset="0"/>
              </a:rPr>
              <a:t>-</a:t>
            </a:r>
            <a:r>
              <a:rPr lang="tr-TR" altLang="tr-TR" sz="2000" dirty="0" err="1">
                <a:latin typeface="Times New Roman" panose="02020603050405020304" pitchFamily="18" charset="0"/>
              </a:rPr>
              <a:t>shift</a:t>
            </a:r>
            <a:r>
              <a:rPr lang="tr-TR" altLang="tr-TR" sz="2000" dirty="0">
                <a:latin typeface="Times New Roman" panose="02020603050405020304" pitchFamily="18" charset="0"/>
              </a:rPr>
              <a:t>-aşağı ok tuşu                   Bir paragrafı seçmek                                     F8 tuşuna 3 kez basarak                  Dikey bir alanı seçmek                                 ctrl-shift-F8                              Dosya  sonuna kadar seçmek                       </a:t>
            </a:r>
            <a:r>
              <a:rPr lang="tr-TR" altLang="tr-TR" sz="2000" dirty="0" err="1">
                <a:latin typeface="Times New Roman" panose="02020603050405020304" pitchFamily="18" charset="0"/>
              </a:rPr>
              <a:t>ctrl-shift-end</a:t>
            </a:r>
            <a:r>
              <a:rPr lang="tr-TR" altLang="tr-TR" sz="2000" dirty="0">
                <a:latin typeface="Times New Roman" panose="02020603050405020304" pitchFamily="18" charset="0"/>
              </a:rPr>
              <a:t>                                  Dosya başına kadar seçmek                         </a:t>
            </a:r>
            <a:r>
              <a:rPr lang="tr-TR" altLang="tr-TR" sz="2000" dirty="0" err="1">
                <a:latin typeface="Times New Roman" panose="02020603050405020304" pitchFamily="18" charset="0"/>
              </a:rPr>
              <a:t>ctrl-shift-home</a:t>
            </a:r>
            <a:r>
              <a:rPr lang="tr-TR" altLang="tr-TR" sz="2000" dirty="0">
                <a:latin typeface="Times New Roman" panose="02020603050405020304" pitchFamily="18" charset="0"/>
              </a:rPr>
              <a:t>                                  Dosyanın tamamını seçmek                         </a:t>
            </a:r>
            <a:r>
              <a:rPr lang="tr-TR" altLang="tr-TR" sz="2000" dirty="0" err="1">
                <a:latin typeface="Times New Roman" panose="02020603050405020304" pitchFamily="18" charset="0"/>
              </a:rPr>
              <a:t>ctrl</a:t>
            </a:r>
            <a:r>
              <a:rPr lang="tr-TR" altLang="tr-TR" sz="2000" dirty="0">
                <a:latin typeface="Times New Roman" panose="02020603050405020304" pitchFamily="18" charset="0"/>
              </a:rPr>
              <a:t>-A                                             Kes                               Düzen -Kes             </a:t>
            </a:r>
            <a:r>
              <a:rPr lang="tr-TR" altLang="tr-TR" sz="2000" dirty="0" err="1">
                <a:latin typeface="Times New Roman" panose="02020603050405020304" pitchFamily="18" charset="0"/>
              </a:rPr>
              <a:t>ctrl</a:t>
            </a:r>
            <a:r>
              <a:rPr lang="tr-TR" altLang="tr-TR" sz="2000" dirty="0">
                <a:latin typeface="Times New Roman" panose="02020603050405020304" pitchFamily="18" charset="0"/>
              </a:rPr>
              <a:t>-X                                           Kopyala                        Düzen –Kopyala     </a:t>
            </a:r>
            <a:r>
              <a:rPr lang="tr-TR" altLang="tr-TR" sz="2000" dirty="0" err="1">
                <a:latin typeface="Times New Roman" panose="02020603050405020304" pitchFamily="18" charset="0"/>
              </a:rPr>
              <a:t>ctrl</a:t>
            </a:r>
            <a:r>
              <a:rPr lang="tr-TR" altLang="tr-TR" sz="2000" dirty="0">
                <a:latin typeface="Times New Roman" panose="02020603050405020304" pitchFamily="18" charset="0"/>
              </a:rPr>
              <a:t>-C                                          Yapıştır                         Düzen-Yapıştır       </a:t>
            </a:r>
            <a:r>
              <a:rPr lang="tr-TR" altLang="tr-TR" sz="2000" dirty="0" err="1">
                <a:latin typeface="Times New Roman" panose="02020603050405020304" pitchFamily="18" charset="0"/>
              </a:rPr>
              <a:t>ctrl</a:t>
            </a:r>
            <a:r>
              <a:rPr lang="tr-TR" altLang="tr-TR" sz="2000" dirty="0">
                <a:latin typeface="Times New Roman" panose="02020603050405020304" pitchFamily="18" charset="0"/>
              </a:rPr>
              <a:t>-V</a:t>
            </a:r>
          </a:p>
        </p:txBody>
      </p:sp>
    </p:spTree>
    <p:extLst>
      <p:ext uri="{BB962C8B-B14F-4D97-AF65-F5344CB8AC3E}">
        <p14:creationId xmlns:p14="http://schemas.microsoft.com/office/powerpoint/2010/main" val="21195776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xmlns="" id="{BE176AF6-6B3D-4D41-B3B6-701494B0B88E}"/>
              </a:ext>
            </a:extLst>
          </p:cNvPr>
          <p:cNvSpPr txBox="1">
            <a:spLocks noChangeArrowheads="1"/>
          </p:cNvSpPr>
          <p:nvPr/>
        </p:nvSpPr>
        <p:spPr bwMode="auto">
          <a:xfrm>
            <a:off x="2742501" y="137224"/>
            <a:ext cx="8686800" cy="643255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50000"/>
              </a:spcBef>
            </a:pPr>
            <a:r>
              <a:rPr lang="tr-TR" altLang="tr-TR" sz="2800" b="1" u="sng">
                <a:latin typeface="Times New Roman" panose="02020603050405020304" pitchFamily="18" charset="0"/>
              </a:rPr>
              <a:t>YAZI İLE İLGİLİ İŞLEMLER </a:t>
            </a:r>
            <a:r>
              <a:rPr lang="tr-TR" altLang="tr-TR" sz="2800">
                <a:latin typeface="Times New Roman" panose="02020603050405020304" pitchFamily="18" charset="0"/>
              </a:rPr>
              <a:t>                                 (</a:t>
            </a:r>
            <a:r>
              <a:rPr lang="tr-TR" altLang="tr-TR" sz="2000">
                <a:latin typeface="Times New Roman" panose="02020603050405020304" pitchFamily="18" charset="0"/>
              </a:rPr>
              <a:t>Seçimden sonra)           (Biçim-yazı tipi )                                                                  </a:t>
            </a:r>
            <a:r>
              <a:rPr lang="tr-TR" altLang="tr-TR" sz="2000" u="sng">
                <a:latin typeface="Times New Roman" panose="02020603050405020304" pitchFamily="18" charset="0"/>
              </a:rPr>
              <a:t>      İŞLEM </a:t>
            </a:r>
            <a:r>
              <a:rPr lang="tr-TR" altLang="tr-TR" sz="2000">
                <a:latin typeface="Times New Roman" panose="02020603050405020304" pitchFamily="18" charset="0"/>
              </a:rPr>
              <a:t>                          </a:t>
            </a:r>
            <a:r>
              <a:rPr lang="tr-TR" altLang="tr-TR" sz="2000" u="sng">
                <a:latin typeface="Times New Roman" panose="02020603050405020304" pitchFamily="18" charset="0"/>
              </a:rPr>
              <a:t>Komut(klavyeden)</a:t>
            </a:r>
            <a:r>
              <a:rPr lang="tr-TR" altLang="tr-TR" sz="2000">
                <a:latin typeface="Times New Roman" panose="02020603050405020304" pitchFamily="18" charset="0"/>
              </a:rPr>
              <a:t>        </a:t>
            </a:r>
            <a:r>
              <a:rPr lang="tr-TR" altLang="tr-TR" sz="2000" u="sng">
                <a:latin typeface="Times New Roman" panose="02020603050405020304" pitchFamily="18" charset="0"/>
              </a:rPr>
              <a:t>İŞLEM </a:t>
            </a:r>
            <a:r>
              <a:rPr lang="tr-TR" altLang="tr-TR" sz="2000">
                <a:latin typeface="Times New Roman" panose="02020603050405020304" pitchFamily="18" charset="0"/>
              </a:rPr>
              <a:t>                  </a:t>
            </a:r>
            <a:r>
              <a:rPr lang="tr-TR" altLang="tr-TR" sz="2000" u="sng">
                <a:latin typeface="Times New Roman" panose="02020603050405020304" pitchFamily="18" charset="0"/>
              </a:rPr>
              <a:t>Komut</a:t>
            </a:r>
            <a:r>
              <a:rPr lang="tr-TR" altLang="tr-TR" sz="2000">
                <a:latin typeface="Times New Roman" panose="02020603050405020304" pitchFamily="18" charset="0"/>
              </a:rPr>
              <a:t>                                              Yazı tipi                            ctrl-shift-Y                  Üst simge               ctrl-shift-$                                  Yazı tipi boyutu                ctrl-shift-B                  Alt simge               ctrl-shift-Y Kalın                                ctrl-K                          Karakter sıfırla       ctrl-araç çubuğu                                         Stil                                    ctrl-shift-S                  Küçük harf             ctrl –shift-H                                      İtalik                                  ctrl-T                         Madde işaretleri      ctrl-L                                         Altı çizili                           ctrl-shift-A                                                                     Sola hizala                        ctrl-L                                                                             Sağa hizala                        ctrl-G                                                                                İki yana yasla                    ctrl-D                                                                           Ortala                                ctrl-R                                                                      Paragraf aç ve kapat          ctrl-0                                                                                Tüm harfleri büyült/küçült ctrl-Shift –E                                                                  Symbol yazı tipi                ctrl-shift-Q                                                                     Yazı boyutunu birer büyüt  ctrl-&gt;                                                                            yazı boyutunu birer küçült  ctrl-&lt;                                                                               1 paragraf boşluğu              ctrl-1                                                                                     2 paragraf boşluğu              ctrl-2</a:t>
            </a:r>
          </a:p>
        </p:txBody>
      </p:sp>
    </p:spTree>
    <p:extLst>
      <p:ext uri="{BB962C8B-B14F-4D97-AF65-F5344CB8AC3E}">
        <p14:creationId xmlns:p14="http://schemas.microsoft.com/office/powerpoint/2010/main" val="529690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xmlns="" id="{A32D13F6-0B59-495E-B755-09E49BA770B3}"/>
              </a:ext>
            </a:extLst>
          </p:cNvPr>
          <p:cNvSpPr txBox="1">
            <a:spLocks noChangeArrowheads="1"/>
          </p:cNvSpPr>
          <p:nvPr/>
        </p:nvSpPr>
        <p:spPr bwMode="auto">
          <a:xfrm>
            <a:off x="2896648" y="182562"/>
            <a:ext cx="8915400" cy="6492875"/>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50000"/>
              </a:spcBef>
            </a:pPr>
            <a:r>
              <a:rPr lang="tr-TR" altLang="tr-TR" sz="2000" b="1" u="sng">
                <a:latin typeface="Times New Roman" panose="02020603050405020304" pitchFamily="18" charset="0"/>
              </a:rPr>
              <a:t>İŞLEM</a:t>
            </a:r>
            <a:r>
              <a:rPr lang="tr-TR" altLang="tr-TR" sz="2000">
                <a:latin typeface="Times New Roman" panose="02020603050405020304" pitchFamily="18" charset="0"/>
              </a:rPr>
              <a:t>                                  </a:t>
            </a:r>
            <a:r>
              <a:rPr lang="tr-TR" altLang="tr-TR" sz="2000" b="1" u="sng">
                <a:latin typeface="Times New Roman" panose="02020603050405020304" pitchFamily="18" charset="0"/>
              </a:rPr>
              <a:t>KOMUT(MENÜDEN)</a:t>
            </a:r>
            <a:r>
              <a:rPr lang="tr-TR" altLang="tr-TR" sz="2000">
                <a:latin typeface="Times New Roman" panose="02020603050405020304" pitchFamily="18" charset="0"/>
              </a:rPr>
              <a:t>                    </a:t>
            </a:r>
            <a:r>
              <a:rPr lang="tr-TR" altLang="tr-TR" sz="2000" b="1" u="sng">
                <a:latin typeface="Times New Roman" panose="02020603050405020304" pitchFamily="18" charset="0"/>
              </a:rPr>
              <a:t>KISAYOL TUŞU </a:t>
            </a:r>
            <a:r>
              <a:rPr lang="tr-TR" altLang="tr-TR" sz="2000">
                <a:latin typeface="Times New Roman" panose="02020603050405020304" pitchFamily="18" charset="0"/>
              </a:rPr>
              <a:t>Yazıya canlandırma vermek      Biçim-Yazıtipi-Metin efekleri                                                           Karakter aralıklarını belirlemek  Biçim-yazı tipi-karakter aralığı                                       Satır Aralıklarını Belirleme         Biçim-Paragraf                                                               Paragraf Arası Boşlukları                                                                                            Belirlemek                                   Biçim Paragraf                                                                  Özel Karakter Yazdırmak           Ekle-Simge                                                                          Bir kelimeyi bulmak değiştirme Düzen-Bul-Değiştir                              Ctrl-H                              Bir kelimeyi Bulmak                  Düzen-Bul                                             Ctrl-F                            Bir Sayfaya/Satıra..Gitmek        Düzen-Git                                               F5                    Yazıyı Otomatik Düzeltmek      Araçlar-YazımveDilbilgisi                      F7                            Kenarlık ve Gölgelendirme                                                                                                    Ayarları                                      Biçim-Kenarlık ve Gölgelendirme                                     Sütunları Belirlemek                  Biçim-Sütunlar                                                              Sütunlar Arasına Çizgi               Biçim-Sütunlar-Araya Çizgi koy                                         Araç Çubukları ve Ayarları        Görünüm-Araç Çubukları                                              Yeni Araç Çubuğu                     Görünüm-Araç Çubukları-Özelleştir                   Eklemek                                      Araç Çubukları                                                                        Yeni Düğme Eklemek       Görünüm-Araç Çubukları-Özelleştir-Komutlar                      Cetveli Ekrana Almak                                                                                            Kaldırmak                                      Görünüm-Cetvel</a:t>
            </a:r>
          </a:p>
        </p:txBody>
      </p:sp>
    </p:spTree>
    <p:extLst>
      <p:ext uri="{BB962C8B-B14F-4D97-AF65-F5344CB8AC3E}">
        <p14:creationId xmlns:p14="http://schemas.microsoft.com/office/powerpoint/2010/main" val="11340307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xmlns="" id="{7EC209CF-C10B-463D-B657-A5E9F3E85C62}"/>
              </a:ext>
            </a:extLst>
          </p:cNvPr>
          <p:cNvSpPr txBox="1">
            <a:spLocks noChangeArrowheads="1"/>
          </p:cNvSpPr>
          <p:nvPr/>
        </p:nvSpPr>
        <p:spPr bwMode="auto">
          <a:xfrm>
            <a:off x="3265918" y="376267"/>
            <a:ext cx="8839200" cy="5883275"/>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50000"/>
              </a:spcBef>
            </a:pPr>
            <a:r>
              <a:rPr lang="tr-TR" altLang="tr-TR" sz="2000" b="1" u="sng">
                <a:latin typeface="Times New Roman" panose="02020603050405020304" pitchFamily="18" charset="0"/>
              </a:rPr>
              <a:t>İŞLEM </a:t>
            </a:r>
            <a:r>
              <a:rPr lang="tr-TR" altLang="tr-TR" sz="2000">
                <a:latin typeface="Times New Roman" panose="02020603050405020304" pitchFamily="18" charset="0"/>
              </a:rPr>
              <a:t>                                                            </a:t>
            </a:r>
            <a:r>
              <a:rPr lang="tr-TR" altLang="tr-TR" sz="2000" b="1" u="sng">
                <a:latin typeface="Times New Roman" panose="02020603050405020304" pitchFamily="18" charset="0"/>
              </a:rPr>
              <a:t>KOMUT(MENÜDEN) </a:t>
            </a:r>
            <a:r>
              <a:rPr lang="tr-TR" altLang="tr-TR" sz="2000">
                <a:latin typeface="Times New Roman" panose="02020603050405020304" pitchFamily="18" charset="0"/>
              </a:rPr>
              <a:t>                                 Kaydırma Çubuklarını Ekrana                                                                                   Almak/Kaldırmak                                              Araçlar Seçenekler-Görünüm                 Görünümü Büyütmek Küçültmek                      Görünüm-Yakınlaştır                                        Tablo Eklemek                                                    Tablo Ekle                                                     Tablo Hücre Boyutları                             Tablo-Tablo Özellikleri-Satır ve Sütun                      Kağıt Boyutu Sayfa Ölçüleri                                Dosya-Sayfa Yapısı                                                  Sayfa Numaraları Eklemek                                   Ekle-Sayfa Numaraları                                 Üst bilgi Alt Bilgi Eklemek                                   Görünüm-Üst ve alt Bilgi                                             Dipnot Eklemek                                                    Ekle-Dipnot                                                 Bölüm Tanımı ve Sayfa Sonu                               Ekle-Kesme                                                               Dosya Eklemek                                                     Ekle-Dosya               </a:t>
            </a:r>
            <a:r>
              <a:rPr lang="tr-TR" altLang="tr-TR" sz="2000" b="1" u="sng">
                <a:latin typeface="Times New Roman" panose="02020603050405020304" pitchFamily="18" charset="0"/>
              </a:rPr>
              <a:t>                             </a:t>
            </a:r>
            <a:r>
              <a:rPr lang="tr-TR" altLang="tr-TR" sz="2000">
                <a:latin typeface="Times New Roman" panose="02020603050405020304" pitchFamily="18" charset="0"/>
              </a:rPr>
              <a:t>Resim Eklemek                                                     Ekle-Resim                                                İçindekiler Bölümü Eklemek                   Ekle-Dizin ve Tablolar-İçindekiler Tablosu             Index(dizin)Eklemek                                             Ekle-Dizin ve Tablolar-Dizin                      Adres Mektup Birleştirmek                                   Araçlar-Adres Mektup Birleştir                 Makro Oluşturmak                                                 Araçlar-Makro                                                    Denklem Düzenleyicisi                                          Ekle-Nesne                                               Çıktı Almak                                                            Dosya-Yazdır          (Ctrl-P) </a:t>
            </a:r>
            <a:endParaRPr lang="tr-TR" altLang="tr-TR" sz="2000" b="1" u="sng">
              <a:latin typeface="Times New Roman" panose="02020603050405020304" pitchFamily="18" charset="0"/>
            </a:endParaRPr>
          </a:p>
        </p:txBody>
      </p:sp>
    </p:spTree>
    <p:extLst>
      <p:ext uri="{BB962C8B-B14F-4D97-AF65-F5344CB8AC3E}">
        <p14:creationId xmlns:p14="http://schemas.microsoft.com/office/powerpoint/2010/main" val="37358687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xmlns="" id="{A5833BFE-533E-49A3-818D-12B6FB719F17}"/>
              </a:ext>
            </a:extLst>
          </p:cNvPr>
          <p:cNvSpPr/>
          <p:nvPr/>
        </p:nvSpPr>
        <p:spPr>
          <a:xfrm>
            <a:off x="1663700" y="257989"/>
            <a:ext cx="10325100" cy="5940088"/>
          </a:xfrm>
          <a:prstGeom prst="rect">
            <a:avLst/>
          </a:prstGeom>
        </p:spPr>
        <p:txBody>
          <a:bodyPr wrap="square">
            <a:spAutoFit/>
          </a:bodyPr>
          <a:lstStyle/>
          <a:p>
            <a:pPr algn="ctr"/>
            <a:r>
              <a:rPr lang="tr-TR" altLang="tr-TR" sz="3600" b="1" dirty="0">
                <a:latin typeface="Times New Roman" panose="02020603050405020304" pitchFamily="18" charset="0"/>
              </a:rPr>
              <a:t>KAYDETME</a:t>
            </a:r>
          </a:p>
          <a:p>
            <a:r>
              <a:rPr lang="tr-TR" altLang="tr-TR" sz="2400" dirty="0">
                <a:latin typeface="Times New Roman" panose="02020603050405020304" pitchFamily="18" charset="0"/>
              </a:rPr>
              <a:t>Çalıştığınız dosyaları sık sık kaydediniz elinizi klavyeden </a:t>
            </a:r>
            <a:r>
              <a:rPr lang="tr-TR" altLang="tr-TR" sz="2400" dirty="0" err="1">
                <a:latin typeface="Times New Roman" panose="02020603050405020304" pitchFamily="18" charset="0"/>
              </a:rPr>
              <a:t>Ctrl+S</a:t>
            </a:r>
            <a:r>
              <a:rPr lang="tr-TR" altLang="tr-TR" sz="2400" dirty="0">
                <a:latin typeface="Times New Roman" panose="02020603050405020304" pitchFamily="18" charset="0"/>
              </a:rPr>
              <a:t> tuşlarına alıştırınız. Zira bilgisayarın kilitlenmesi, yanlış bir işlemle dosyayı kaydetmeden kapatmanız veya elektrik kesilmesi gibi durumlar, uzun sürede yaptığınız çalışmaların yok olmasına neden olabilir .Ayrıca otomatik kaydetmeyi kullanarak da, Belli sürelerde programın dosyanızı kendiliğinden kaydetmesini sağlayabilirsiniz.</a:t>
            </a:r>
          </a:p>
          <a:p>
            <a:pPr algn="ctr"/>
            <a:r>
              <a:rPr lang="tr-TR" altLang="tr-TR" sz="2000" b="1" dirty="0">
                <a:latin typeface="Times New Roman" panose="02020603050405020304" pitchFamily="18" charset="0"/>
              </a:rPr>
              <a:t/>
            </a:r>
            <a:br>
              <a:rPr lang="tr-TR" altLang="tr-TR" sz="2000" b="1" dirty="0">
                <a:latin typeface="Times New Roman" panose="02020603050405020304" pitchFamily="18" charset="0"/>
              </a:rPr>
            </a:br>
            <a:r>
              <a:rPr lang="tr-TR" altLang="tr-TR" sz="3600" b="1" dirty="0">
                <a:latin typeface="Times New Roman" panose="02020603050405020304" pitchFamily="18" charset="0"/>
              </a:rPr>
              <a:t>ÖZEL YAPIŞTIR</a:t>
            </a:r>
          </a:p>
          <a:p>
            <a:r>
              <a:rPr lang="tr-TR" altLang="tr-TR" sz="2400" dirty="0">
                <a:latin typeface="Times New Roman" panose="02020603050405020304" pitchFamily="18" charset="0"/>
              </a:rPr>
              <a:t>Kopyala komutuyla panoya atılan bazı resimler, yapıştır düğmesine basıldığında ekranda istenilen netlikte ve biçimde olmayabilir. Bu durumda kes veya kopyala komutuyla resmi seçtikten sonra düzen menüsünden özel yapıştır komutuna tıklayınız. Yan taraftaki gibi açılan pencereden resim seçeneğini tıklayıp, Tamam düğmesini tıklayınız .Bu işlem sonucunda resimle başka program arasında var olan bağlantıda da kaldırıldığından dosya hızlanacaktır.</a:t>
            </a:r>
          </a:p>
        </p:txBody>
      </p:sp>
    </p:spTree>
    <p:extLst>
      <p:ext uri="{BB962C8B-B14F-4D97-AF65-F5344CB8AC3E}">
        <p14:creationId xmlns:p14="http://schemas.microsoft.com/office/powerpoint/2010/main" val="42608980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xmlns="" id="{7943D5DE-B619-442A-BF24-3438759E7EC3}"/>
              </a:ext>
            </a:extLst>
          </p:cNvPr>
          <p:cNvSpPr/>
          <p:nvPr/>
        </p:nvSpPr>
        <p:spPr>
          <a:xfrm>
            <a:off x="1854200" y="605185"/>
            <a:ext cx="9906000" cy="4985980"/>
          </a:xfrm>
          <a:prstGeom prst="rect">
            <a:avLst/>
          </a:prstGeom>
        </p:spPr>
        <p:txBody>
          <a:bodyPr wrap="square">
            <a:spAutoFit/>
          </a:bodyPr>
          <a:lstStyle/>
          <a:p>
            <a:r>
              <a:rPr lang="tr-TR" altLang="tr-TR" sz="3200" b="1" dirty="0">
                <a:latin typeface="Times New Roman" panose="02020603050405020304" pitchFamily="18" charset="0"/>
              </a:rPr>
              <a:t>HIZLI KAYDETME</a:t>
            </a:r>
          </a:p>
          <a:p>
            <a:endParaRPr lang="tr-TR" altLang="tr-TR" sz="2000" dirty="0">
              <a:latin typeface="Times New Roman" panose="02020603050405020304" pitchFamily="18" charset="0"/>
            </a:endParaRPr>
          </a:p>
          <a:p>
            <a:r>
              <a:rPr lang="tr-TR" altLang="tr-TR" sz="2800" dirty="0">
                <a:latin typeface="Times New Roman" panose="02020603050405020304" pitchFamily="18" charset="0"/>
              </a:rPr>
              <a:t>Dosyanızın hızlı kaydedilmesi </a:t>
            </a:r>
            <a:r>
              <a:rPr lang="tr-TR" altLang="tr-TR" sz="2800" dirty="0" err="1">
                <a:latin typeface="Times New Roman" panose="02020603050405020304" pitchFamily="18" charset="0"/>
              </a:rPr>
              <a:t>için;Araçlar-Seçenekler</a:t>
            </a:r>
            <a:r>
              <a:rPr lang="tr-TR" altLang="tr-TR" sz="2800" dirty="0">
                <a:latin typeface="Times New Roman" panose="02020603050405020304" pitchFamily="18" charset="0"/>
              </a:rPr>
              <a:t> kaydet sekmesinden ,hızlı kaydetme yapabilsin seçeneğini </a:t>
            </a:r>
            <a:r>
              <a:rPr lang="tr-TR" altLang="tr-TR" sz="2800" dirty="0" err="1">
                <a:latin typeface="Times New Roman" panose="02020603050405020304" pitchFamily="18" charset="0"/>
              </a:rPr>
              <a:t>tıklayıp,tamam</a:t>
            </a:r>
            <a:r>
              <a:rPr lang="tr-TR" altLang="tr-TR" sz="2800" dirty="0">
                <a:latin typeface="Times New Roman" panose="02020603050405020304" pitchFamily="18" charset="0"/>
              </a:rPr>
              <a:t> düğmesine basın.</a:t>
            </a:r>
          </a:p>
          <a:p>
            <a:endParaRPr lang="tr-TR" altLang="tr-TR" b="1" dirty="0">
              <a:latin typeface="Times New Roman" panose="02020603050405020304" pitchFamily="18" charset="0"/>
            </a:endParaRPr>
          </a:p>
          <a:p>
            <a:r>
              <a:rPr lang="tr-TR" altLang="tr-TR" sz="3200" b="1" dirty="0">
                <a:latin typeface="Times New Roman" panose="02020603050405020304" pitchFamily="18" charset="0"/>
              </a:rPr>
              <a:t>DOSYALARI OTOMATİK YEDEKLEMEK</a:t>
            </a:r>
          </a:p>
          <a:p>
            <a:endParaRPr lang="tr-TR" altLang="tr-TR" sz="2000" dirty="0">
              <a:latin typeface="Times New Roman" panose="02020603050405020304" pitchFamily="18" charset="0"/>
            </a:endParaRPr>
          </a:p>
          <a:p>
            <a:r>
              <a:rPr lang="tr-TR" altLang="tr-TR" sz="2800" dirty="0">
                <a:latin typeface="Times New Roman" panose="02020603050405020304" pitchFamily="18" charset="0"/>
              </a:rPr>
              <a:t>Çalıştığınız ve isim verdiğiniz dosyayı kaydederken her zaman otomatik bir yedeğinin de alınması için ; Araçlar –seçenekler –kaydet sekmesinden ,her zaman yedekle seçeneğini </a:t>
            </a:r>
            <a:r>
              <a:rPr lang="tr-TR" altLang="tr-TR" sz="2800" dirty="0" err="1">
                <a:latin typeface="Times New Roman" panose="02020603050405020304" pitchFamily="18" charset="0"/>
              </a:rPr>
              <a:t>tıklayıp,tamam</a:t>
            </a:r>
            <a:r>
              <a:rPr lang="tr-TR" altLang="tr-TR" sz="2800" dirty="0">
                <a:latin typeface="Times New Roman" panose="02020603050405020304" pitchFamily="18" charset="0"/>
              </a:rPr>
              <a:t> düğmesine basınız.</a:t>
            </a:r>
          </a:p>
        </p:txBody>
      </p:sp>
    </p:spTree>
    <p:extLst>
      <p:ext uri="{BB962C8B-B14F-4D97-AF65-F5344CB8AC3E}">
        <p14:creationId xmlns:p14="http://schemas.microsoft.com/office/powerpoint/2010/main" val="31052007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xmlns="" id="{BF494D9B-2093-4DB4-B140-9ACB5152C498}"/>
              </a:ext>
            </a:extLst>
          </p:cNvPr>
          <p:cNvSpPr/>
          <p:nvPr/>
        </p:nvSpPr>
        <p:spPr>
          <a:xfrm>
            <a:off x="1986908" y="362734"/>
            <a:ext cx="9544691" cy="5878532"/>
          </a:xfrm>
          <a:prstGeom prst="rect">
            <a:avLst/>
          </a:prstGeom>
        </p:spPr>
        <p:txBody>
          <a:bodyPr wrap="square">
            <a:spAutoFit/>
          </a:bodyPr>
          <a:lstStyle/>
          <a:p>
            <a:r>
              <a:rPr lang="tr-TR" altLang="tr-TR" sz="2800" b="1" dirty="0"/>
              <a:t>BİLGİSİYAR EKRANINDAKİ BİR GÖRÜNTÜNÜN WORD’DEKİ BİR DOSYAYA YAPIŞTIRILMASI</a:t>
            </a:r>
            <a:endParaRPr lang="tr-TR" altLang="tr-TR" sz="2800" dirty="0"/>
          </a:p>
          <a:p>
            <a:r>
              <a:rPr lang="tr-TR" altLang="tr-TR" sz="2000" dirty="0"/>
              <a:t>Bilgisayarınızın ekranındaki herhangi bir görüntüyü alıp, dosyanıza yapıştırabilirsiniz. </a:t>
            </a:r>
          </a:p>
          <a:p>
            <a:r>
              <a:rPr lang="tr-TR" altLang="tr-TR" sz="2000" dirty="0"/>
              <a:t>İstediğiniz WORD dosyasına gidip, Yapıştır düğmesine basınız. İstediğiniz görüntü dosyaya yerleşmiş olacaktır. Resim üzerinde oynamalar yapmak için aşağıdaki işlemlere devam ediniz,</a:t>
            </a:r>
          </a:p>
          <a:p>
            <a:r>
              <a:rPr lang="tr-TR" altLang="tr-TR" sz="2000" dirty="0"/>
              <a:t>Resmi tıklayıp fare sağ Düğme Resim Biçimlendir komutunu tıklayınız, </a:t>
            </a:r>
          </a:p>
          <a:p>
            <a:r>
              <a:rPr lang="tr-TR" altLang="tr-TR" sz="2000" dirty="0"/>
              <a:t>Açılan pencereden Düzen sekmesinden Kare seçeneğini ve tamamı tıklayınız,</a:t>
            </a:r>
          </a:p>
          <a:p>
            <a:r>
              <a:rPr lang="tr-TR" altLang="tr-TR" sz="2000" dirty="0"/>
              <a:t>Resim boyutunu değiştirmek için tekrar fare sağ Düğme Resim Biçimlendir komutunu tıklayınız,</a:t>
            </a:r>
          </a:p>
          <a:p>
            <a:r>
              <a:rPr lang="tr-TR" altLang="tr-TR" sz="2000" dirty="0"/>
              <a:t>Boyut sekmesinden resim için istediğiniz genişlik ve yükseklik ölçülerini giriniz,</a:t>
            </a:r>
          </a:p>
          <a:p>
            <a:r>
              <a:rPr lang="tr-TR" altLang="tr-TR" sz="2000" dirty="0"/>
              <a:t>Resim kenarlarına kenarlık eklemek </a:t>
            </a:r>
            <a:r>
              <a:rPr lang="tr-TR" altLang="tr-TR" sz="2000" dirty="0" err="1"/>
              <a:t>için,Renk</a:t>
            </a:r>
            <a:r>
              <a:rPr lang="tr-TR" altLang="tr-TR" sz="2000" dirty="0"/>
              <a:t> ve Çizgiler sekmesine tıklayınız,</a:t>
            </a:r>
          </a:p>
          <a:p>
            <a:r>
              <a:rPr lang="tr-TR" altLang="tr-TR" sz="2000" dirty="0"/>
              <a:t>İstediğiniz kenarlık rengini ve çizgi kalınlığını buradan seçiniz,</a:t>
            </a:r>
          </a:p>
          <a:p>
            <a:r>
              <a:rPr lang="tr-TR" altLang="tr-TR" sz="2000" dirty="0"/>
              <a:t>Resmi sayfada sola , sağa veya ortaya hizalamak için, Düzen sekmesinden sağa, sola veya ortala seçeneklerinden birisini tıklayınız,</a:t>
            </a:r>
          </a:p>
          <a:p>
            <a:r>
              <a:rPr lang="tr-TR" altLang="tr-TR" sz="2000" dirty="0"/>
              <a:t>Resmi tam kenara göre hizalamak için gelişmiş seçeneğini tıklayıp, açılan pencereden sağ üstteki neye göre kutusunda K boşluğu seçeneğini tıklayınız, </a:t>
            </a:r>
          </a:p>
          <a:p>
            <a:r>
              <a:rPr lang="tr-TR" altLang="tr-TR" sz="2000" dirty="0"/>
              <a:t>Tamam düğmesine basınız.</a:t>
            </a:r>
          </a:p>
        </p:txBody>
      </p:sp>
    </p:spTree>
    <p:extLst>
      <p:ext uri="{BB962C8B-B14F-4D97-AF65-F5344CB8AC3E}">
        <p14:creationId xmlns:p14="http://schemas.microsoft.com/office/powerpoint/2010/main" val="18503187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xmlns="" id="{FC30A28C-96EC-40BB-9979-F7BF80518422}"/>
              </a:ext>
            </a:extLst>
          </p:cNvPr>
          <p:cNvSpPr/>
          <p:nvPr/>
        </p:nvSpPr>
        <p:spPr>
          <a:xfrm>
            <a:off x="2578100" y="1035040"/>
            <a:ext cx="7772400" cy="4585871"/>
          </a:xfrm>
          <a:prstGeom prst="rect">
            <a:avLst/>
          </a:prstGeom>
        </p:spPr>
        <p:txBody>
          <a:bodyPr wrap="square">
            <a:spAutoFit/>
          </a:bodyPr>
          <a:lstStyle/>
          <a:p>
            <a:pPr algn="ctr">
              <a:spcBef>
                <a:spcPct val="50000"/>
              </a:spcBef>
            </a:pPr>
            <a:r>
              <a:rPr lang="tr-TR" altLang="tr-TR" sz="4000" b="1" dirty="0">
                <a:effectLst>
                  <a:outerShdw blurRad="38100" dist="38100" dir="2700000" algn="tl">
                    <a:srgbClr val="000000"/>
                  </a:outerShdw>
                </a:effectLst>
                <a:latin typeface="Times New Roman" panose="02020603050405020304" pitchFamily="18" charset="0"/>
              </a:rPr>
              <a:t>YAZICI TANIMI</a:t>
            </a:r>
            <a:r>
              <a:rPr lang="tr-TR" altLang="tr-TR" dirty="0">
                <a:effectLst>
                  <a:outerShdw blurRad="38100" dist="38100" dir="2700000" algn="tl">
                    <a:srgbClr val="000000"/>
                  </a:outerShdw>
                </a:effectLst>
                <a:latin typeface="Times New Roman" panose="02020603050405020304" pitchFamily="18" charset="0"/>
              </a:rPr>
              <a:t/>
            </a:r>
            <a:br>
              <a:rPr lang="tr-TR" altLang="tr-TR" dirty="0">
                <a:effectLst>
                  <a:outerShdw blurRad="38100" dist="38100" dir="2700000" algn="tl">
                    <a:srgbClr val="000000"/>
                  </a:outerShdw>
                </a:effectLst>
                <a:latin typeface="Times New Roman" panose="02020603050405020304" pitchFamily="18" charset="0"/>
              </a:rPr>
            </a:br>
            <a:r>
              <a:rPr lang="tr-TR" altLang="tr-TR" dirty="0">
                <a:effectLst>
                  <a:outerShdw blurRad="38100" dist="38100" dir="2700000" algn="tl">
                    <a:srgbClr val="000000"/>
                  </a:outerShdw>
                </a:effectLst>
                <a:latin typeface="Times New Roman" panose="02020603050405020304" pitchFamily="18" charset="0"/>
              </a:rPr>
              <a:t/>
            </a:r>
            <a:br>
              <a:rPr lang="tr-TR" altLang="tr-TR" dirty="0">
                <a:effectLst>
                  <a:outerShdw blurRad="38100" dist="38100" dir="2700000" algn="tl">
                    <a:srgbClr val="000000"/>
                  </a:outerShdw>
                </a:effectLst>
                <a:latin typeface="Times New Roman" panose="02020603050405020304" pitchFamily="18" charset="0"/>
              </a:rPr>
            </a:br>
            <a:r>
              <a:rPr lang="tr-TR" altLang="tr-TR" dirty="0">
                <a:effectLst>
                  <a:outerShdw blurRad="38100" dist="38100" dir="2700000" algn="tl">
                    <a:srgbClr val="000000"/>
                  </a:outerShdw>
                </a:effectLst>
                <a:latin typeface="Times New Roman" panose="02020603050405020304" pitchFamily="18" charset="0"/>
              </a:rPr>
              <a:t/>
            </a:r>
            <a:br>
              <a:rPr lang="tr-TR" altLang="tr-TR" dirty="0">
                <a:effectLst>
                  <a:outerShdw blurRad="38100" dist="38100" dir="2700000" algn="tl">
                    <a:srgbClr val="000000"/>
                  </a:outerShdw>
                </a:effectLst>
                <a:latin typeface="Times New Roman" panose="02020603050405020304" pitchFamily="18" charset="0"/>
              </a:rPr>
            </a:br>
            <a:r>
              <a:rPr lang="tr-TR" altLang="tr-TR" sz="2400" dirty="0">
                <a:effectLst>
                  <a:outerShdw blurRad="38100" dist="38100" dir="2700000" algn="tl">
                    <a:srgbClr val="000000"/>
                  </a:outerShdw>
                </a:effectLst>
                <a:latin typeface="Times New Roman" panose="02020603050405020304" pitchFamily="18" charset="0"/>
              </a:rPr>
              <a:t>Bilgisayarınızda yazıcı tanımınız yoksa , oluşturduğunuz dosyalardaki sayfa yapıları daha sonradan değişecektir. Bu nedenle bilgisayarınızda bir yazıcı tanımınız olmalıdır.</a:t>
            </a:r>
            <a:br>
              <a:rPr lang="tr-TR" altLang="tr-TR" sz="2400" dirty="0">
                <a:effectLst>
                  <a:outerShdw blurRad="38100" dist="38100" dir="2700000" algn="tl">
                    <a:srgbClr val="000000"/>
                  </a:outerShdw>
                </a:effectLst>
                <a:latin typeface="Times New Roman" panose="02020603050405020304" pitchFamily="18" charset="0"/>
              </a:rPr>
            </a:br>
            <a:r>
              <a:rPr lang="tr-TR" altLang="tr-TR" sz="2400" dirty="0">
                <a:effectLst>
                  <a:outerShdw blurRad="38100" dist="38100" dir="2700000" algn="tl">
                    <a:srgbClr val="000000"/>
                  </a:outerShdw>
                </a:effectLst>
                <a:latin typeface="Times New Roman" panose="02020603050405020304" pitchFamily="18" charset="0"/>
              </a:rPr>
              <a:t>Dosyayı oluştururken var olan yazıcının sayfa ölçülerine göre sayfalar oluşur. Daha sonradan yazıcı </a:t>
            </a:r>
            <a:br>
              <a:rPr lang="tr-TR" altLang="tr-TR" sz="2400" dirty="0">
                <a:effectLst>
                  <a:outerShdw blurRad="38100" dist="38100" dir="2700000" algn="tl">
                    <a:srgbClr val="000000"/>
                  </a:outerShdw>
                </a:effectLst>
                <a:latin typeface="Times New Roman" panose="02020603050405020304" pitchFamily="18" charset="0"/>
              </a:rPr>
            </a:br>
            <a:r>
              <a:rPr lang="tr-TR" altLang="tr-TR" sz="2400" dirty="0">
                <a:effectLst>
                  <a:outerShdw blurRad="38100" dist="38100" dir="2700000" algn="tl">
                    <a:srgbClr val="000000"/>
                  </a:outerShdw>
                </a:effectLst>
                <a:latin typeface="Times New Roman" panose="02020603050405020304" pitchFamily="18" charset="0"/>
              </a:rPr>
              <a:t>Tanımını değiştirdiğimizde ise sayfalarda kaymalar ortaya çıkar ve sayfa düzeniniz bozulur. Bu nedenle hangi yazıcıdan çıktı </a:t>
            </a:r>
            <a:r>
              <a:rPr lang="tr-TR" altLang="tr-TR" sz="2400" dirty="0" err="1">
                <a:effectLst>
                  <a:outerShdw blurRad="38100" dist="38100" dir="2700000" algn="tl">
                    <a:srgbClr val="000000"/>
                  </a:outerShdw>
                </a:effectLst>
                <a:latin typeface="Times New Roman" panose="02020603050405020304" pitchFamily="18" charset="0"/>
              </a:rPr>
              <a:t>alacaksanız,varsayılan</a:t>
            </a:r>
            <a:r>
              <a:rPr lang="tr-TR" altLang="tr-TR" sz="2400" dirty="0">
                <a:effectLst>
                  <a:outerShdw blurRad="38100" dist="38100" dir="2700000" algn="tl">
                    <a:srgbClr val="000000"/>
                  </a:outerShdw>
                </a:effectLst>
                <a:latin typeface="Times New Roman" panose="02020603050405020304" pitchFamily="18" charset="0"/>
              </a:rPr>
              <a:t> yazıcı onu yapınız ve sayfa düzeninizi bu </a:t>
            </a:r>
            <a:r>
              <a:rPr lang="tr-TR" altLang="tr-TR" sz="2400" dirty="0" err="1">
                <a:effectLst>
                  <a:outerShdw blurRad="38100" dist="38100" dir="2700000" algn="tl">
                    <a:srgbClr val="000000"/>
                  </a:outerShdw>
                </a:effectLst>
                <a:latin typeface="Times New Roman" panose="02020603050405020304" pitchFamily="18" charset="0"/>
              </a:rPr>
              <a:t>yaıcıya</a:t>
            </a:r>
            <a:r>
              <a:rPr lang="tr-TR" altLang="tr-TR" sz="2400" dirty="0">
                <a:effectLst>
                  <a:outerShdw blurRad="38100" dist="38100" dir="2700000" algn="tl">
                    <a:srgbClr val="000000"/>
                  </a:outerShdw>
                </a:effectLst>
                <a:latin typeface="Times New Roman" panose="02020603050405020304" pitchFamily="18" charset="0"/>
              </a:rPr>
              <a:t> göre ayarlayınız.</a:t>
            </a:r>
          </a:p>
        </p:txBody>
      </p:sp>
    </p:spTree>
    <p:extLst>
      <p:ext uri="{BB962C8B-B14F-4D97-AF65-F5344CB8AC3E}">
        <p14:creationId xmlns:p14="http://schemas.microsoft.com/office/powerpoint/2010/main" val="42503962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xmlns="" id="{CCC336EF-EC60-45B8-B597-600D584A502F}"/>
              </a:ext>
            </a:extLst>
          </p:cNvPr>
          <p:cNvSpPr/>
          <p:nvPr/>
        </p:nvSpPr>
        <p:spPr>
          <a:xfrm>
            <a:off x="1663699" y="1794155"/>
            <a:ext cx="10727889" cy="4401205"/>
          </a:xfrm>
          <a:prstGeom prst="rect">
            <a:avLst/>
          </a:prstGeom>
        </p:spPr>
        <p:txBody>
          <a:bodyPr wrap="square">
            <a:spAutoFit/>
          </a:bodyPr>
          <a:lstStyle/>
          <a:p>
            <a:pPr>
              <a:spcBef>
                <a:spcPct val="50000"/>
              </a:spcBef>
            </a:pPr>
            <a:r>
              <a:rPr lang="tr-TR" altLang="tr-TR" sz="2000" dirty="0">
                <a:latin typeface="Times New Roman" panose="02020603050405020304" pitchFamily="18" charset="0"/>
                <a:cs typeface="Times New Roman" panose="02020603050405020304" pitchFamily="18" charset="0"/>
              </a:rPr>
              <a:t>Belirli sayfalar arasındaki alanın çıktısını almak için dosya-yazdır tıkladıktan sonra ,sayfa yazan kutucuğun içerisine gelip fare I biçimine dönüşünce, bir kez tıklayınız. Bundan sonra da çıktı alacağınız sayfaları yazınız.</a:t>
            </a:r>
          </a:p>
          <a:p>
            <a:pPr>
              <a:spcBef>
                <a:spcPct val="50000"/>
              </a:spcBef>
            </a:pPr>
            <a:r>
              <a:rPr lang="tr-TR" altLang="tr-TR" sz="2000" dirty="0">
                <a:latin typeface="Times New Roman" panose="02020603050405020304" pitchFamily="18" charset="0"/>
                <a:cs typeface="Times New Roman" panose="02020603050405020304" pitchFamily="18" charset="0"/>
              </a:rPr>
              <a:t>Örneğin</a:t>
            </a:r>
          </a:p>
          <a:p>
            <a:pPr>
              <a:spcBef>
                <a:spcPct val="50000"/>
              </a:spcBef>
            </a:pPr>
            <a:r>
              <a:rPr lang="tr-TR" altLang="tr-TR" sz="2000" dirty="0">
                <a:latin typeface="Times New Roman" panose="02020603050405020304" pitchFamily="18" charset="0"/>
                <a:cs typeface="Times New Roman" panose="02020603050405020304" pitchFamily="18" charset="0"/>
              </a:rPr>
              <a:t>33-38     </a:t>
            </a:r>
            <a:r>
              <a:rPr lang="tr-TR" altLang="tr-TR" sz="2000" dirty="0">
                <a:latin typeface="Times New Roman" panose="02020603050405020304" pitchFamily="18" charset="0"/>
              </a:rPr>
              <a:t>;</a:t>
            </a:r>
            <a:r>
              <a:rPr lang="tr-TR" altLang="tr-TR" sz="2000" dirty="0">
                <a:latin typeface="Times New Roman" panose="02020603050405020304" pitchFamily="18" charset="0"/>
                <a:cs typeface="Times New Roman" panose="02020603050405020304" pitchFamily="18" charset="0"/>
              </a:rPr>
              <a:t>     yazıldığında, 33 ve 38. sayfalar dahil, bu sayfalar arasındaki sayfaların çıktısı alınır, </a:t>
            </a:r>
          </a:p>
          <a:p>
            <a:pPr>
              <a:spcBef>
                <a:spcPct val="50000"/>
              </a:spcBef>
            </a:pPr>
            <a:r>
              <a:rPr lang="tr-TR" altLang="tr-TR" sz="2000" dirty="0">
                <a:latin typeface="Times New Roman" panose="02020603050405020304" pitchFamily="18" charset="0"/>
                <a:cs typeface="Times New Roman" panose="02020603050405020304" pitchFamily="18" charset="0"/>
              </a:rPr>
              <a:t>-5   </a:t>
            </a:r>
            <a:r>
              <a:rPr lang="tr-TR" altLang="tr-TR" sz="2000" dirty="0">
                <a:latin typeface="Times New Roman" panose="02020603050405020304" pitchFamily="18" charset="0"/>
              </a:rPr>
              <a:t>;</a:t>
            </a:r>
            <a:r>
              <a:rPr lang="tr-TR" altLang="tr-TR" sz="2000" dirty="0">
                <a:latin typeface="Times New Roman" panose="02020603050405020304" pitchFamily="18" charset="0"/>
                <a:cs typeface="Times New Roman" panose="02020603050405020304" pitchFamily="18" charset="0"/>
              </a:rPr>
              <a:t>   yazıldığında,5. sayfa dahil buraya kadar olan sayfalar alınır,</a:t>
            </a:r>
          </a:p>
          <a:p>
            <a:pPr>
              <a:spcBef>
                <a:spcPct val="50000"/>
              </a:spcBef>
            </a:pPr>
            <a:r>
              <a:rPr lang="tr-TR" altLang="tr-TR" sz="2000" dirty="0">
                <a:latin typeface="Times New Roman" panose="02020603050405020304" pitchFamily="18" charset="0"/>
                <a:cs typeface="Times New Roman" panose="02020603050405020304" pitchFamily="18" charset="0"/>
              </a:rPr>
              <a:t>10- </a:t>
            </a:r>
            <a:r>
              <a:rPr lang="tr-TR" altLang="tr-TR" sz="2000" dirty="0">
                <a:latin typeface="Times New Roman" panose="02020603050405020304" pitchFamily="18" charset="0"/>
              </a:rPr>
              <a:t>;</a:t>
            </a:r>
            <a:r>
              <a:rPr lang="tr-TR" altLang="tr-TR" sz="2000" dirty="0">
                <a:latin typeface="Times New Roman" panose="02020603050405020304" pitchFamily="18" charset="0"/>
                <a:cs typeface="Times New Roman" panose="02020603050405020304" pitchFamily="18" charset="0"/>
              </a:rPr>
              <a:t>    yazıldığında, 10. sayfa ve bundan sonraki sayfalar alınır</a:t>
            </a:r>
          </a:p>
          <a:p>
            <a:pPr>
              <a:spcBef>
                <a:spcPct val="50000"/>
              </a:spcBef>
            </a:pPr>
            <a:r>
              <a:rPr lang="tr-TR" altLang="tr-TR" sz="2000" dirty="0">
                <a:latin typeface="Times New Roman" panose="02020603050405020304" pitchFamily="18" charset="0"/>
                <a:cs typeface="Times New Roman" panose="02020603050405020304" pitchFamily="18" charset="0"/>
              </a:rPr>
              <a:t>20-32,53-55,8,5  </a:t>
            </a:r>
            <a:r>
              <a:rPr lang="tr-TR" altLang="tr-TR" sz="2000" dirty="0">
                <a:latin typeface="Times New Roman" panose="02020603050405020304" pitchFamily="18" charset="0"/>
              </a:rPr>
              <a:t>;</a:t>
            </a:r>
            <a:r>
              <a:rPr lang="tr-TR" altLang="tr-TR" sz="2000" dirty="0">
                <a:latin typeface="Times New Roman" panose="02020603050405020304" pitchFamily="18" charset="0"/>
                <a:cs typeface="Times New Roman" panose="02020603050405020304" pitchFamily="18" charset="0"/>
              </a:rPr>
              <a:t>   yazıldığında,20-32. sayfalar ve bu arada kalan sayfalar, 53-55. sayfalar ve bu arada kalan sayfalar ,8.sayfa ve 5. sayfanın çıktıları alınır.</a:t>
            </a:r>
          </a:p>
          <a:p>
            <a:pPr>
              <a:spcBef>
                <a:spcPct val="50000"/>
              </a:spcBef>
            </a:pPr>
            <a:r>
              <a:rPr lang="tr-TR" altLang="tr-TR" sz="2000" dirty="0">
                <a:latin typeface="Times New Roman" panose="02020603050405020304" pitchFamily="18" charset="0"/>
                <a:cs typeface="Times New Roman" panose="02020603050405020304" pitchFamily="18" charset="0"/>
              </a:rPr>
              <a:t>Tüm bu sayfa ve diğer seçeneklerin belirtilmesinden sonra tamam düğmesine basılır, yazıcı hazır ise çıkısı alınmaya başlanabilir. </a:t>
            </a:r>
          </a:p>
        </p:txBody>
      </p:sp>
      <p:sp>
        <p:nvSpPr>
          <p:cNvPr id="3" name="Dikdörtgen 2">
            <a:extLst>
              <a:ext uri="{FF2B5EF4-FFF2-40B4-BE49-F238E27FC236}">
                <a16:creationId xmlns:a16="http://schemas.microsoft.com/office/drawing/2014/main" xmlns="" id="{66ACCAF6-5471-4A5A-A2C9-D662D2AFB1E5}"/>
              </a:ext>
            </a:extLst>
          </p:cNvPr>
          <p:cNvSpPr/>
          <p:nvPr/>
        </p:nvSpPr>
        <p:spPr>
          <a:xfrm>
            <a:off x="1663699" y="0"/>
            <a:ext cx="6096000" cy="2246769"/>
          </a:xfrm>
          <a:prstGeom prst="rect">
            <a:avLst/>
          </a:prstGeom>
        </p:spPr>
        <p:txBody>
          <a:bodyPr>
            <a:spAutoFit/>
          </a:bodyPr>
          <a:lstStyle/>
          <a:p>
            <a:pPr>
              <a:spcBef>
                <a:spcPct val="50000"/>
              </a:spcBef>
            </a:pPr>
            <a:r>
              <a:rPr lang="tr-TR" altLang="tr-TR" sz="2800" dirty="0">
                <a:latin typeface="Times New Roman" panose="02020603050405020304" pitchFamily="18" charset="0"/>
                <a:cs typeface="Times New Roman" panose="02020603050405020304" pitchFamily="18" charset="0"/>
              </a:rPr>
              <a:t> </a:t>
            </a:r>
          </a:p>
          <a:p>
            <a:pPr>
              <a:spcBef>
                <a:spcPct val="50000"/>
              </a:spcBef>
            </a:pPr>
            <a:r>
              <a:rPr lang="tr-TR" altLang="tr-TR" sz="2800" b="1" dirty="0">
                <a:latin typeface="Times New Roman" panose="02020603050405020304" pitchFamily="18" charset="0"/>
                <a:cs typeface="Times New Roman" panose="02020603050405020304" pitchFamily="18" charset="0"/>
              </a:rPr>
              <a:t>DOSYANIN BELİRLİ SAYFALARIN ÇIKTISINI ALMAK</a:t>
            </a:r>
            <a:endParaRPr lang="tr-TR" altLang="tr-TR" sz="2800" dirty="0">
              <a:latin typeface="Times New Roman" panose="02020603050405020304" pitchFamily="18" charset="0"/>
              <a:cs typeface="Times New Roman" panose="02020603050405020304" pitchFamily="18" charset="0"/>
            </a:endParaRPr>
          </a:p>
          <a:p>
            <a:pPr>
              <a:spcBef>
                <a:spcPct val="50000"/>
              </a:spcBef>
            </a:pPr>
            <a:endParaRPr lang="tr-TR" altLang="tr-TR" sz="2800" dirty="0">
              <a:latin typeface="Times New Roman" panose="02020603050405020304" pitchFamily="18" charset="0"/>
            </a:endParaRPr>
          </a:p>
        </p:txBody>
      </p:sp>
    </p:spTree>
    <p:extLst>
      <p:ext uri="{BB962C8B-B14F-4D97-AF65-F5344CB8AC3E}">
        <p14:creationId xmlns:p14="http://schemas.microsoft.com/office/powerpoint/2010/main" val="1630700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xmlns="" id="{1102514B-C847-4D0C-91F9-8ABF0CEB3254}"/>
              </a:ext>
            </a:extLst>
          </p:cNvPr>
          <p:cNvSpPr/>
          <p:nvPr/>
        </p:nvSpPr>
        <p:spPr>
          <a:xfrm>
            <a:off x="2636938" y="106203"/>
            <a:ext cx="9359319" cy="6001643"/>
          </a:xfrm>
          <a:prstGeom prst="rect">
            <a:avLst/>
          </a:prstGeom>
        </p:spPr>
        <p:txBody>
          <a:bodyPr wrap="square">
            <a:spAutoFit/>
          </a:bodyPr>
          <a:lstStyle/>
          <a:p>
            <a:r>
              <a:rPr lang="tr-TR" sz="1600" b="1" dirty="0"/>
              <a:t>MS-Word'ün bazı özellikleri</a:t>
            </a:r>
          </a:p>
          <a:p>
            <a:pPr marL="285750" indent="-285750">
              <a:buFont typeface="Arial" panose="020B0604020202020204" pitchFamily="34" charset="0"/>
              <a:buChar char="•"/>
            </a:pPr>
            <a:r>
              <a:rPr lang="tr-TR" sz="1600" dirty="0"/>
              <a:t>Mouse veya klavye ile kullanılabilir.</a:t>
            </a:r>
          </a:p>
          <a:p>
            <a:pPr marL="285750" indent="-285750">
              <a:buFont typeface="Arial" panose="020B0604020202020204" pitchFamily="34" charset="0"/>
              <a:buChar char="•"/>
            </a:pPr>
            <a:r>
              <a:rPr lang="tr-TR" sz="1600" dirty="0"/>
              <a:t> Kalıp mektuplar ve form yazılar hazırlanarak çok sayıda kişiye gönderilebilir.</a:t>
            </a:r>
          </a:p>
          <a:p>
            <a:pPr marL="285750" indent="-285750">
              <a:buFont typeface="Arial" panose="020B0604020202020204" pitchFamily="34" charset="0"/>
              <a:buChar char="•"/>
            </a:pPr>
            <a:r>
              <a:rPr lang="tr-TR" sz="1600" dirty="0"/>
              <a:t> Zarf etiketleri hazırlanabilir.</a:t>
            </a:r>
          </a:p>
          <a:p>
            <a:pPr marL="285750" indent="-285750">
              <a:buFont typeface="Arial" panose="020B0604020202020204" pitchFamily="34" charset="0"/>
              <a:buChar char="•"/>
            </a:pPr>
            <a:r>
              <a:rPr lang="tr-TR" sz="1600" dirty="0"/>
              <a:t> Yazılara resim, grafik, şekil, vb. eklenebilir.</a:t>
            </a:r>
          </a:p>
          <a:p>
            <a:pPr marL="285750" indent="-285750">
              <a:buFont typeface="Arial" panose="020B0604020202020204" pitchFamily="34" charset="0"/>
              <a:buChar char="•"/>
            </a:pPr>
            <a:r>
              <a:rPr lang="tr-TR" sz="1600" dirty="0"/>
              <a:t> Grafik çizilebilir.</a:t>
            </a:r>
          </a:p>
          <a:p>
            <a:pPr marL="285750" indent="-285750">
              <a:buFont typeface="Arial" panose="020B0604020202020204" pitchFamily="34" charset="0"/>
              <a:buChar char="•"/>
            </a:pPr>
            <a:r>
              <a:rPr lang="tr-TR" sz="1600" dirty="0"/>
              <a:t>Hazırlanmış bir doküman daha sonra istenen formatta yeniden düzenlenebilir</a:t>
            </a:r>
          </a:p>
          <a:p>
            <a:pPr marL="285750" indent="-285750">
              <a:buFont typeface="Arial" panose="020B0604020202020204" pitchFamily="34" charset="0"/>
              <a:buChar char="•"/>
            </a:pPr>
            <a:r>
              <a:rPr lang="tr-TR" sz="1600" dirty="0"/>
              <a:t>Kelime veya cümlelerin doğru yazılıp yazılmadığı kontrol edilebilir.</a:t>
            </a:r>
          </a:p>
          <a:p>
            <a:pPr marL="285750" indent="-285750">
              <a:buFont typeface="Arial" panose="020B0604020202020204" pitchFamily="34" charset="0"/>
              <a:buChar char="•"/>
            </a:pPr>
            <a:r>
              <a:rPr lang="tr-TR" sz="1600" dirty="0"/>
              <a:t> Dokümandan içindekiler dosyası ve indeks dosyası oluşturulabilir.</a:t>
            </a:r>
          </a:p>
          <a:p>
            <a:pPr marL="285750" indent="-285750">
              <a:buFont typeface="Arial" panose="020B0604020202020204" pitchFamily="34" charset="0"/>
              <a:buChar char="•"/>
            </a:pPr>
            <a:r>
              <a:rPr lang="tr-TR" sz="1600" dirty="0"/>
              <a:t> Bazı özel yazı veya bölümler çerçeve içine alınabilir.</a:t>
            </a:r>
          </a:p>
          <a:p>
            <a:pPr marL="285750" indent="-285750">
              <a:buFont typeface="Arial" panose="020B0604020202020204" pitchFamily="34" charset="0"/>
              <a:buChar char="•"/>
            </a:pPr>
            <a:r>
              <a:rPr lang="tr-TR" sz="1600" dirty="0"/>
              <a:t> Yazılar, sütunlar halinde düzenlenebilir.</a:t>
            </a:r>
          </a:p>
          <a:p>
            <a:pPr marL="285750" indent="-285750">
              <a:buFont typeface="Arial" panose="020B0604020202020204" pitchFamily="34" charset="0"/>
              <a:buChar char="•"/>
            </a:pPr>
            <a:r>
              <a:rPr lang="tr-TR" sz="1600" dirty="0"/>
              <a:t>Yazının belli bir bölümü veya tamamı büyültülerek daha kolay incelenebilir.</a:t>
            </a:r>
          </a:p>
          <a:p>
            <a:pPr marL="285750" indent="-285750">
              <a:buFont typeface="Arial" panose="020B0604020202020204" pitchFamily="34" charset="0"/>
              <a:buChar char="•"/>
            </a:pPr>
            <a:r>
              <a:rPr lang="tr-TR" sz="1600" dirty="0"/>
              <a:t> İstenen karakterler diğerlerinden daha koyu, eğik, altı çizgili, büyük/küçük</a:t>
            </a:r>
          </a:p>
          <a:p>
            <a:pPr marL="285750" indent="-285750">
              <a:buFont typeface="Arial" panose="020B0604020202020204" pitchFamily="34" charset="0"/>
              <a:buChar char="•"/>
            </a:pPr>
            <a:r>
              <a:rPr lang="tr-TR" sz="1600" dirty="0"/>
              <a:t>yazdırılabilir. Yazılar sayfada; sağa, sola, her iki yana dayalı veya ortalanarak</a:t>
            </a:r>
          </a:p>
          <a:p>
            <a:pPr marL="285750" indent="-285750">
              <a:buFont typeface="Arial" panose="020B0604020202020204" pitchFamily="34" charset="0"/>
              <a:buChar char="•"/>
            </a:pPr>
            <a:r>
              <a:rPr lang="tr-TR" sz="1600" dirty="0"/>
              <a:t>yazdırılabilir.</a:t>
            </a:r>
          </a:p>
          <a:p>
            <a:pPr marL="285750" indent="-285750">
              <a:buFont typeface="Arial" panose="020B0604020202020204" pitchFamily="34" charset="0"/>
              <a:buChar char="•"/>
            </a:pPr>
            <a:r>
              <a:rPr lang="tr-TR" sz="1600" dirty="0"/>
              <a:t> Farklı programlarda hazırlanmış dokümanlar Word yazı formatına dönüştürebilir.</a:t>
            </a:r>
          </a:p>
          <a:p>
            <a:pPr marL="285750" indent="-285750">
              <a:buFont typeface="Arial" panose="020B0604020202020204" pitchFamily="34" charset="0"/>
              <a:buChar char="•"/>
            </a:pPr>
            <a:r>
              <a:rPr lang="tr-TR" sz="1600" dirty="0"/>
              <a:t> Yaygın olarak kullanılan tablo ve grafik programlarından çevrim yapabilir.</a:t>
            </a:r>
          </a:p>
          <a:p>
            <a:pPr marL="285750" indent="-285750">
              <a:buFont typeface="Arial" panose="020B0604020202020204" pitchFamily="34" charset="0"/>
              <a:buChar char="•"/>
            </a:pPr>
            <a:r>
              <a:rPr lang="tr-TR" sz="1600" dirty="0"/>
              <a:t> Bir doküman, Word dışında bir programda kullanılacak şekilde kaydedilebilir.</a:t>
            </a:r>
          </a:p>
          <a:p>
            <a:pPr marL="285750" indent="-285750">
              <a:buFont typeface="Arial" panose="020B0604020202020204" pitchFamily="34" charset="0"/>
              <a:buChar char="•"/>
            </a:pPr>
            <a:r>
              <a:rPr lang="tr-TR" sz="1600" dirty="0"/>
              <a:t>Dokümanın bütün sayfaları, bastırılmadan önce tam sayfa olarak incelenebilir.</a:t>
            </a:r>
          </a:p>
          <a:p>
            <a:pPr marL="285750" indent="-285750">
              <a:buFont typeface="Arial" panose="020B0604020202020204" pitchFamily="34" charset="0"/>
              <a:buChar char="•"/>
            </a:pPr>
            <a:r>
              <a:rPr lang="tr-TR" sz="1600" dirty="0"/>
              <a:t>Otomatik sayfa numarası verilebilir, dip not eklenebilir.</a:t>
            </a:r>
          </a:p>
          <a:p>
            <a:pPr marL="285750" indent="-285750">
              <a:buFont typeface="Arial" panose="020B0604020202020204" pitchFamily="34" charset="0"/>
              <a:buChar char="•"/>
            </a:pPr>
            <a:r>
              <a:rPr lang="tr-TR" sz="1600" dirty="0"/>
              <a:t> Kopyalama ve taşıma işlemleri kolaylıkla yapılabilir.</a:t>
            </a:r>
          </a:p>
          <a:p>
            <a:pPr marL="285750" indent="-285750">
              <a:buFont typeface="Arial" panose="020B0604020202020204" pitchFamily="34" charset="0"/>
              <a:buChar char="•"/>
            </a:pPr>
            <a:r>
              <a:rPr lang="tr-TR" sz="1600" dirty="0"/>
              <a:t>Kelime, şekil veya tablolardan oluşan bir sözlük hazırlanabilir.</a:t>
            </a:r>
          </a:p>
          <a:p>
            <a:pPr marL="285750" indent="-285750">
              <a:buFont typeface="Arial" panose="020B0604020202020204" pitchFamily="34" charset="0"/>
              <a:buChar char="•"/>
            </a:pPr>
            <a:r>
              <a:rPr lang="tr-TR" sz="1600" dirty="0"/>
              <a:t>MS-Word kelime-işlem yazılımının özelliklerinin ve kullanılış şeklinin anlatımına geçmeden</a:t>
            </a:r>
          </a:p>
          <a:p>
            <a:pPr marL="285750" indent="-285750">
              <a:buFont typeface="Arial" panose="020B0604020202020204" pitchFamily="34" charset="0"/>
              <a:buChar char="•"/>
            </a:pPr>
            <a:r>
              <a:rPr lang="tr-TR" sz="1600" dirty="0"/>
              <a:t>önce düz yazılarla ilgili bazı önemli özelliklerden söz edilecektir.</a:t>
            </a:r>
          </a:p>
        </p:txBody>
      </p:sp>
    </p:spTree>
    <p:extLst>
      <p:ext uri="{BB962C8B-B14F-4D97-AF65-F5344CB8AC3E}">
        <p14:creationId xmlns:p14="http://schemas.microsoft.com/office/powerpoint/2010/main" val="33825613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xmlns="" id="{95D031D7-FD7E-47DC-BCA2-74E48F4EA557}"/>
              </a:ext>
            </a:extLst>
          </p:cNvPr>
          <p:cNvSpPr/>
          <p:nvPr/>
        </p:nvSpPr>
        <p:spPr>
          <a:xfrm>
            <a:off x="5026879" y="4460607"/>
            <a:ext cx="2707409" cy="461665"/>
          </a:xfrm>
          <a:prstGeom prst="rect">
            <a:avLst/>
          </a:prstGeom>
        </p:spPr>
        <p:txBody>
          <a:bodyPr wrap="none">
            <a:spAutoFit/>
          </a:bodyPr>
          <a:lstStyle/>
          <a:p>
            <a:pPr algn="ctr">
              <a:spcBef>
                <a:spcPct val="50000"/>
              </a:spcBef>
            </a:pPr>
            <a:r>
              <a:rPr lang="tr-TR" altLang="tr-TR" sz="2400" b="1" dirty="0">
                <a:latin typeface="Times New Roman" panose="02020603050405020304" pitchFamily="18" charset="0"/>
                <a:cs typeface="Times New Roman" panose="02020603050405020304" pitchFamily="18" charset="0"/>
              </a:rPr>
              <a:t>YAZDIRMA HIZI </a:t>
            </a:r>
          </a:p>
        </p:txBody>
      </p:sp>
      <p:sp>
        <p:nvSpPr>
          <p:cNvPr id="3" name="Dikdörtgen 2">
            <a:extLst>
              <a:ext uri="{FF2B5EF4-FFF2-40B4-BE49-F238E27FC236}">
                <a16:creationId xmlns:a16="http://schemas.microsoft.com/office/drawing/2014/main" xmlns="" id="{5CFB8254-F348-47E2-BD16-B1CACCCB597F}"/>
              </a:ext>
            </a:extLst>
          </p:cNvPr>
          <p:cNvSpPr/>
          <p:nvPr/>
        </p:nvSpPr>
        <p:spPr>
          <a:xfrm>
            <a:off x="1864682" y="4922272"/>
            <a:ext cx="9787158" cy="1446550"/>
          </a:xfrm>
          <a:prstGeom prst="rect">
            <a:avLst/>
          </a:prstGeom>
        </p:spPr>
        <p:txBody>
          <a:bodyPr wrap="square">
            <a:spAutoFit/>
          </a:bodyPr>
          <a:lstStyle/>
          <a:p>
            <a:pPr>
              <a:spcBef>
                <a:spcPct val="50000"/>
              </a:spcBef>
            </a:pPr>
            <a:r>
              <a:rPr lang="tr-TR" altLang="tr-TR" sz="1600" dirty="0">
                <a:latin typeface="Times New Roman" panose="02020603050405020304" pitchFamily="18" charset="0"/>
                <a:cs typeface="Times New Roman" panose="02020603050405020304" pitchFamily="18" charset="0"/>
              </a:rPr>
              <a:t>En hızlı yazıcılar lazer yazıcılardır. Ancak bu yazıcıların da markasına ve her markanın da kendi modeline göre hızı farklılaşır. Yazıcıların hızı, dakikada aldıkları çıktı ile belirlenir. Yazıcının belleğinin yüksek olması, çıktı hızını arttırır.</a:t>
            </a:r>
          </a:p>
          <a:p>
            <a:pPr>
              <a:spcBef>
                <a:spcPct val="50000"/>
              </a:spcBef>
            </a:pPr>
            <a:r>
              <a:rPr lang="tr-TR" altLang="tr-TR" sz="1600" dirty="0">
                <a:latin typeface="Times New Roman" panose="02020603050405020304" pitchFamily="18" charset="0"/>
                <a:cs typeface="Times New Roman" panose="02020603050405020304" pitchFamily="18" charset="0"/>
              </a:rPr>
              <a:t>Ayrıca yüksek kalitede çıktı alırken yazıcının hızı da düşer. Örneğin 300 </a:t>
            </a:r>
            <a:r>
              <a:rPr lang="tr-TR" altLang="tr-TR" sz="1600" dirty="0" err="1">
                <a:latin typeface="Times New Roman" panose="02020603050405020304" pitchFamily="18" charset="0"/>
                <a:cs typeface="Times New Roman" panose="02020603050405020304" pitchFamily="18" charset="0"/>
              </a:rPr>
              <a:t>dpi</a:t>
            </a:r>
            <a:r>
              <a:rPr lang="tr-TR" altLang="tr-TR" sz="1600" dirty="0">
                <a:latin typeface="Times New Roman" panose="02020603050405020304" pitchFamily="18" charset="0"/>
                <a:cs typeface="Times New Roman" panose="02020603050405020304" pitchFamily="18" charset="0"/>
              </a:rPr>
              <a:t> ile dakikada 5 çıktı alıyorsak,600 </a:t>
            </a:r>
            <a:r>
              <a:rPr lang="tr-TR" altLang="tr-TR" sz="1600" dirty="0" err="1">
                <a:latin typeface="Times New Roman" panose="02020603050405020304" pitchFamily="18" charset="0"/>
                <a:cs typeface="Times New Roman" panose="02020603050405020304" pitchFamily="18" charset="0"/>
              </a:rPr>
              <a:t>dpi</a:t>
            </a:r>
            <a:r>
              <a:rPr lang="tr-TR" altLang="tr-TR" sz="1600" dirty="0">
                <a:latin typeface="Times New Roman" panose="02020603050405020304" pitchFamily="18" charset="0"/>
                <a:cs typeface="Times New Roman" panose="02020603050405020304" pitchFamily="18" charset="0"/>
              </a:rPr>
              <a:t> ile dakikada aldığımız sayfa sayısı 2 olabilir.</a:t>
            </a:r>
            <a:r>
              <a:rPr lang="tr-TR" altLang="tr-TR" sz="1600" dirty="0">
                <a:latin typeface="Times New Roman" panose="02020603050405020304" pitchFamily="18" charset="0"/>
              </a:rPr>
              <a:t> </a:t>
            </a:r>
          </a:p>
        </p:txBody>
      </p:sp>
      <p:sp>
        <p:nvSpPr>
          <p:cNvPr id="4" name="Dikdörtgen 3">
            <a:extLst>
              <a:ext uri="{FF2B5EF4-FFF2-40B4-BE49-F238E27FC236}">
                <a16:creationId xmlns:a16="http://schemas.microsoft.com/office/drawing/2014/main" xmlns="" id="{7BBC2BA3-155E-4BFA-BC08-6CE3F61FC938}"/>
              </a:ext>
            </a:extLst>
          </p:cNvPr>
          <p:cNvSpPr/>
          <p:nvPr/>
        </p:nvSpPr>
        <p:spPr>
          <a:xfrm>
            <a:off x="1919211" y="489178"/>
            <a:ext cx="9845879" cy="3462486"/>
          </a:xfrm>
          <a:prstGeom prst="rect">
            <a:avLst/>
          </a:prstGeom>
        </p:spPr>
        <p:txBody>
          <a:bodyPr wrap="square">
            <a:spAutoFit/>
          </a:bodyPr>
          <a:lstStyle/>
          <a:p>
            <a:pPr>
              <a:spcBef>
                <a:spcPct val="50000"/>
              </a:spcBef>
            </a:pPr>
            <a:r>
              <a:rPr lang="tr-TR" altLang="tr-TR" sz="1600" dirty="0">
                <a:latin typeface="Times New Roman" panose="02020603050405020304" pitchFamily="18" charset="0"/>
                <a:cs typeface="Times New Roman" panose="02020603050405020304" pitchFamily="18" charset="0"/>
              </a:rPr>
              <a:t>Yazıcının yazdırma kalitesinin netliği, çıktının yüksek yoğunlukta  olması ile mümkündür. Bu da belirli bir noktaya basılacak nokta sayısının fazla olması ile mümkündür.</a:t>
            </a:r>
          </a:p>
          <a:p>
            <a:pPr>
              <a:spcBef>
                <a:spcPct val="50000"/>
              </a:spcBef>
            </a:pPr>
            <a:r>
              <a:rPr lang="tr-TR" altLang="tr-TR" sz="1600" dirty="0">
                <a:latin typeface="Times New Roman" panose="02020603050405020304" pitchFamily="18" charset="0"/>
                <a:cs typeface="Times New Roman" panose="02020603050405020304" pitchFamily="18" charset="0"/>
              </a:rPr>
              <a:t>Şöyle düşünelim;1 santimetrekare alana düşen nokta sayısı 300 olunca mı daha kaliteli bir çıktı alabiliriz, yoksa 600 olunca mı daha kaliteli çıktı alabiliriz. Elbette ki 600 olunca daha kaliteli çıktı alabiliriz.</a:t>
            </a:r>
          </a:p>
          <a:p>
            <a:pPr>
              <a:spcBef>
                <a:spcPct val="50000"/>
              </a:spcBef>
            </a:pPr>
            <a:r>
              <a:rPr lang="tr-TR" altLang="tr-TR" sz="1600" dirty="0">
                <a:latin typeface="Times New Roman" panose="02020603050405020304" pitchFamily="18" charset="0"/>
                <a:cs typeface="Times New Roman" panose="02020603050405020304" pitchFamily="18" charset="0"/>
              </a:rPr>
              <a:t>Yazıcılarda </a:t>
            </a:r>
            <a:r>
              <a:rPr lang="tr-TR" altLang="tr-TR" sz="1600" dirty="0" err="1">
                <a:latin typeface="Times New Roman" panose="02020603050405020304" pitchFamily="18" charset="0"/>
                <a:cs typeface="Times New Roman" panose="02020603050405020304" pitchFamily="18" charset="0"/>
              </a:rPr>
              <a:t>dpi</a:t>
            </a:r>
            <a:r>
              <a:rPr lang="tr-TR" altLang="tr-TR" sz="1600" dirty="0">
                <a:latin typeface="Times New Roman" panose="02020603050405020304" pitchFamily="18" charset="0"/>
                <a:cs typeface="Times New Roman" panose="02020603050405020304" pitchFamily="18" charset="0"/>
              </a:rPr>
              <a:t> kavramı geçerlidir. Bunun açılımı </a:t>
            </a:r>
            <a:r>
              <a:rPr lang="tr-TR" altLang="tr-TR" sz="1600" dirty="0" err="1">
                <a:latin typeface="Times New Roman" panose="02020603050405020304" pitchFamily="18" charset="0"/>
                <a:cs typeface="Times New Roman" panose="02020603050405020304" pitchFamily="18" charset="0"/>
              </a:rPr>
              <a:t>dot</a:t>
            </a:r>
            <a:r>
              <a:rPr lang="tr-TR" altLang="tr-TR" sz="1600" dirty="0">
                <a:latin typeface="Times New Roman" panose="02020603050405020304" pitchFamily="18" charset="0"/>
                <a:cs typeface="Times New Roman" panose="02020603050405020304" pitchFamily="18" charset="0"/>
              </a:rPr>
              <a:t> </a:t>
            </a:r>
            <a:r>
              <a:rPr lang="tr-TR" altLang="tr-TR" sz="1600" dirty="0" err="1">
                <a:latin typeface="Times New Roman" panose="02020603050405020304" pitchFamily="18" charset="0"/>
                <a:cs typeface="Times New Roman" panose="02020603050405020304" pitchFamily="18" charset="0"/>
              </a:rPr>
              <a:t>per</a:t>
            </a:r>
            <a:r>
              <a:rPr lang="tr-TR" altLang="tr-TR" sz="1600" dirty="0">
                <a:latin typeface="Times New Roman" panose="02020603050405020304" pitchFamily="18" charset="0"/>
                <a:cs typeface="Times New Roman" panose="02020603050405020304" pitchFamily="18" charset="0"/>
              </a:rPr>
              <a:t> </a:t>
            </a:r>
            <a:r>
              <a:rPr lang="tr-TR" altLang="tr-TR" sz="1600" dirty="0" err="1">
                <a:latin typeface="Times New Roman" panose="02020603050405020304" pitchFamily="18" charset="0"/>
                <a:cs typeface="Times New Roman" panose="02020603050405020304" pitchFamily="18" charset="0"/>
              </a:rPr>
              <a:t>inch</a:t>
            </a:r>
            <a:r>
              <a:rPr lang="tr-TR" altLang="tr-TR" sz="1600" dirty="0">
                <a:latin typeface="Times New Roman" panose="02020603050405020304" pitchFamily="18" charset="0"/>
                <a:cs typeface="Times New Roman" panose="02020603050405020304" pitchFamily="18" charset="0"/>
              </a:rPr>
              <a:t>   yani </a:t>
            </a:r>
            <a:r>
              <a:rPr lang="tr-TR" altLang="tr-TR" sz="1600" dirty="0" err="1">
                <a:latin typeface="Times New Roman" panose="02020603050405020304" pitchFamily="18" charset="0"/>
                <a:cs typeface="Times New Roman" panose="02020603050405020304" pitchFamily="18" charset="0"/>
              </a:rPr>
              <a:t>inch</a:t>
            </a:r>
            <a:r>
              <a:rPr lang="tr-TR" altLang="tr-TR" sz="1600" dirty="0">
                <a:latin typeface="Times New Roman" panose="02020603050405020304" pitchFamily="18" charset="0"/>
                <a:cs typeface="Times New Roman" panose="02020603050405020304" pitchFamily="18" charset="0"/>
              </a:rPr>
              <a:t> başına nokta sayısıdır. </a:t>
            </a:r>
            <a:r>
              <a:rPr lang="tr-TR" altLang="tr-TR" sz="1600" dirty="0" err="1">
                <a:latin typeface="Times New Roman" panose="02020603050405020304" pitchFamily="18" charset="0"/>
                <a:cs typeface="Times New Roman" panose="02020603050405020304" pitchFamily="18" charset="0"/>
              </a:rPr>
              <a:t>İnch</a:t>
            </a:r>
            <a:r>
              <a:rPr lang="tr-TR" altLang="tr-TR" sz="1600" dirty="0">
                <a:latin typeface="Times New Roman" panose="02020603050405020304" pitchFamily="18" charset="0"/>
                <a:cs typeface="Times New Roman" panose="02020603050405020304" pitchFamily="18" charset="0"/>
              </a:rPr>
              <a:t> İngiliz   ölçü birimidir ve 2.54 cm karşılık gelmektedir. Demek ki 2,54 cm alana düşen nokta sayısına </a:t>
            </a:r>
            <a:r>
              <a:rPr lang="tr-TR" altLang="tr-TR" sz="1600" dirty="0" err="1">
                <a:latin typeface="Times New Roman" panose="02020603050405020304" pitchFamily="18" charset="0"/>
                <a:cs typeface="Times New Roman" panose="02020603050405020304" pitchFamily="18" charset="0"/>
              </a:rPr>
              <a:t>dpi</a:t>
            </a:r>
            <a:r>
              <a:rPr lang="tr-TR" altLang="tr-TR" sz="1600" dirty="0">
                <a:latin typeface="Times New Roman" panose="02020603050405020304" pitchFamily="18" charset="0"/>
                <a:cs typeface="Times New Roman" panose="02020603050405020304" pitchFamily="18" charset="0"/>
              </a:rPr>
              <a:t>  denir. Bir yazıcının </a:t>
            </a:r>
            <a:r>
              <a:rPr lang="tr-TR" altLang="tr-TR" sz="1600" dirty="0" err="1">
                <a:latin typeface="Times New Roman" panose="02020603050405020304" pitchFamily="18" charset="0"/>
                <a:cs typeface="Times New Roman" panose="02020603050405020304" pitchFamily="18" charset="0"/>
              </a:rPr>
              <a:t>dpi</a:t>
            </a:r>
            <a:r>
              <a:rPr lang="tr-TR" altLang="tr-TR" sz="1600" dirty="0">
                <a:latin typeface="Times New Roman" panose="02020603050405020304" pitchFamily="18" charset="0"/>
                <a:cs typeface="Times New Roman" panose="02020603050405020304" pitchFamily="18" charset="0"/>
              </a:rPr>
              <a:t> kapasitesi yani </a:t>
            </a:r>
            <a:r>
              <a:rPr lang="tr-TR" altLang="tr-TR" sz="1600" dirty="0" err="1">
                <a:latin typeface="Times New Roman" panose="02020603050405020304" pitchFamily="18" charset="0"/>
                <a:cs typeface="Times New Roman" panose="02020603050405020304" pitchFamily="18" charset="0"/>
              </a:rPr>
              <a:t>inch</a:t>
            </a:r>
            <a:r>
              <a:rPr lang="tr-TR" altLang="tr-TR" sz="1600" dirty="0">
                <a:latin typeface="Times New Roman" panose="02020603050405020304" pitchFamily="18" charset="0"/>
                <a:cs typeface="Times New Roman" panose="02020603050405020304" pitchFamily="18" charset="0"/>
              </a:rPr>
              <a:t> başına basabildiği nokta sayısı ne kadar fazla ise çıktısı da o kadar kaliteli olacaktır. 600 </a:t>
            </a:r>
            <a:r>
              <a:rPr lang="tr-TR" altLang="tr-TR" sz="1600" dirty="0" err="1">
                <a:latin typeface="Times New Roman" panose="02020603050405020304" pitchFamily="18" charset="0"/>
                <a:cs typeface="Times New Roman" panose="02020603050405020304" pitchFamily="18" charset="0"/>
              </a:rPr>
              <a:t>dpi</a:t>
            </a:r>
            <a:r>
              <a:rPr lang="tr-TR" altLang="tr-TR" sz="1600" dirty="0">
                <a:latin typeface="Times New Roman" panose="02020603050405020304" pitchFamily="18" charset="0"/>
                <a:cs typeface="Times New Roman" panose="02020603050405020304" pitchFamily="18" charset="0"/>
              </a:rPr>
              <a:t> bir yazıcının baskı kalitesi 300 </a:t>
            </a:r>
            <a:r>
              <a:rPr lang="tr-TR" altLang="tr-TR" sz="1600" dirty="0" err="1">
                <a:latin typeface="Times New Roman" panose="02020603050405020304" pitchFamily="18" charset="0"/>
                <a:cs typeface="Times New Roman" panose="02020603050405020304" pitchFamily="18" charset="0"/>
              </a:rPr>
              <a:t>dpi</a:t>
            </a:r>
            <a:r>
              <a:rPr lang="tr-TR" altLang="tr-TR" sz="1600" dirty="0">
                <a:latin typeface="Times New Roman" panose="02020603050405020304" pitchFamily="18" charset="0"/>
                <a:cs typeface="Times New Roman" panose="02020603050405020304" pitchFamily="18" charset="0"/>
              </a:rPr>
              <a:t> olandan yüksek 1200 </a:t>
            </a:r>
            <a:r>
              <a:rPr lang="tr-TR" altLang="tr-TR" sz="1600" dirty="0" err="1">
                <a:latin typeface="Times New Roman" panose="02020603050405020304" pitchFamily="18" charset="0"/>
                <a:cs typeface="Times New Roman" panose="02020603050405020304" pitchFamily="18" charset="0"/>
              </a:rPr>
              <a:t>dpi</a:t>
            </a:r>
            <a:r>
              <a:rPr lang="tr-TR" altLang="tr-TR" sz="1600" dirty="0">
                <a:latin typeface="Times New Roman" panose="02020603050405020304" pitchFamily="18" charset="0"/>
                <a:cs typeface="Times New Roman" panose="02020603050405020304" pitchFamily="18" charset="0"/>
              </a:rPr>
              <a:t> olandan düşüktür.</a:t>
            </a:r>
            <a:r>
              <a:rPr lang="tr-TR" altLang="tr-TR" sz="1600" dirty="0">
                <a:latin typeface="Times New Roman" panose="02020603050405020304" pitchFamily="18" charset="0"/>
              </a:rPr>
              <a:t> </a:t>
            </a:r>
            <a:r>
              <a:rPr lang="tr-TR" altLang="tr-TR" sz="1600" dirty="0">
                <a:latin typeface="Times New Roman" panose="02020603050405020304" pitchFamily="18" charset="0"/>
                <a:cs typeface="Times New Roman" panose="02020603050405020304" pitchFamily="18" charset="0"/>
              </a:rPr>
              <a:t>Çıktı alırken 1200 </a:t>
            </a:r>
            <a:r>
              <a:rPr lang="tr-TR" altLang="tr-TR" sz="1600" dirty="0" err="1">
                <a:latin typeface="Times New Roman" panose="02020603050405020304" pitchFamily="18" charset="0"/>
                <a:cs typeface="Times New Roman" panose="02020603050405020304" pitchFamily="18" charset="0"/>
              </a:rPr>
              <a:t>dpi</a:t>
            </a:r>
            <a:r>
              <a:rPr lang="tr-TR" altLang="tr-TR" sz="1600" dirty="0">
                <a:latin typeface="Times New Roman" panose="02020603050405020304" pitchFamily="18" charset="0"/>
                <a:cs typeface="Times New Roman" panose="02020603050405020304" pitchFamily="18" charset="0"/>
              </a:rPr>
              <a:t> ile çıktı alan bir yazıcıdan isterseniz 300,600,1200 </a:t>
            </a:r>
            <a:r>
              <a:rPr lang="tr-TR" altLang="tr-TR" sz="1600" dirty="0" err="1">
                <a:latin typeface="Times New Roman" panose="02020603050405020304" pitchFamily="18" charset="0"/>
                <a:cs typeface="Times New Roman" panose="02020603050405020304" pitchFamily="18" charset="0"/>
              </a:rPr>
              <a:t>dpi</a:t>
            </a:r>
            <a:r>
              <a:rPr lang="tr-TR" altLang="tr-TR" sz="1600" dirty="0">
                <a:latin typeface="Times New Roman" panose="02020603050405020304" pitchFamily="18" charset="0"/>
                <a:cs typeface="Times New Roman" panose="02020603050405020304" pitchFamily="18" charset="0"/>
              </a:rPr>
              <a:t> </a:t>
            </a:r>
            <a:r>
              <a:rPr lang="tr-TR" altLang="tr-TR" sz="1600" dirty="0" err="1">
                <a:latin typeface="Times New Roman" panose="02020603050405020304" pitchFamily="18" charset="0"/>
                <a:cs typeface="Times New Roman" panose="02020603050405020304" pitchFamily="18" charset="0"/>
              </a:rPr>
              <a:t>lik</a:t>
            </a:r>
            <a:r>
              <a:rPr lang="tr-TR" altLang="tr-TR" sz="1600" dirty="0">
                <a:latin typeface="Times New Roman" panose="02020603050405020304" pitchFamily="18" charset="0"/>
                <a:cs typeface="Times New Roman" panose="02020603050405020304" pitchFamily="18" charset="0"/>
              </a:rPr>
              <a:t> bir çıktı alabilirsiniz. Ancak 600 </a:t>
            </a:r>
            <a:r>
              <a:rPr lang="tr-TR" altLang="tr-TR" sz="1600" dirty="0" err="1">
                <a:latin typeface="Times New Roman" panose="02020603050405020304" pitchFamily="18" charset="0"/>
                <a:cs typeface="Times New Roman" panose="02020603050405020304" pitchFamily="18" charset="0"/>
              </a:rPr>
              <a:t>dpi</a:t>
            </a:r>
            <a:r>
              <a:rPr lang="tr-TR" altLang="tr-TR" sz="1600" dirty="0">
                <a:latin typeface="Times New Roman" panose="02020603050405020304" pitchFamily="18" charset="0"/>
                <a:cs typeface="Times New Roman" panose="02020603050405020304" pitchFamily="18" charset="0"/>
              </a:rPr>
              <a:t> </a:t>
            </a:r>
            <a:r>
              <a:rPr lang="tr-TR" altLang="tr-TR" sz="1600" dirty="0" err="1">
                <a:latin typeface="Times New Roman" panose="02020603050405020304" pitchFamily="18" charset="0"/>
                <a:cs typeface="Times New Roman" panose="02020603050405020304" pitchFamily="18" charset="0"/>
              </a:rPr>
              <a:t>lik</a:t>
            </a:r>
            <a:r>
              <a:rPr lang="tr-TR" altLang="tr-TR" sz="1600" dirty="0">
                <a:latin typeface="Times New Roman" panose="02020603050405020304" pitchFamily="18" charset="0"/>
                <a:cs typeface="Times New Roman" panose="02020603050405020304" pitchFamily="18" charset="0"/>
              </a:rPr>
              <a:t> bir yazıcıdan ,kendi kapasitesinden  yüksek olan 1200 </a:t>
            </a:r>
            <a:r>
              <a:rPr lang="tr-TR" altLang="tr-TR" sz="1600" dirty="0" err="1">
                <a:latin typeface="Times New Roman" panose="02020603050405020304" pitchFamily="18" charset="0"/>
                <a:cs typeface="Times New Roman" panose="02020603050405020304" pitchFamily="18" charset="0"/>
              </a:rPr>
              <a:t>dpi</a:t>
            </a:r>
            <a:r>
              <a:rPr lang="tr-TR" altLang="tr-TR" sz="1600" dirty="0">
                <a:latin typeface="Times New Roman" panose="02020603050405020304" pitchFamily="18" charset="0"/>
                <a:cs typeface="Times New Roman" panose="02020603050405020304" pitchFamily="18" charset="0"/>
              </a:rPr>
              <a:t> </a:t>
            </a:r>
            <a:r>
              <a:rPr lang="tr-TR" altLang="tr-TR" sz="1600" dirty="0" err="1">
                <a:latin typeface="Times New Roman" panose="02020603050405020304" pitchFamily="18" charset="0"/>
                <a:cs typeface="Times New Roman" panose="02020603050405020304" pitchFamily="18" charset="0"/>
              </a:rPr>
              <a:t>lik</a:t>
            </a:r>
            <a:r>
              <a:rPr lang="tr-TR" altLang="tr-TR" sz="1600" dirty="0">
                <a:latin typeface="Times New Roman" panose="02020603050405020304" pitchFamily="18" charset="0"/>
                <a:cs typeface="Times New Roman" panose="02020603050405020304" pitchFamily="18" charset="0"/>
              </a:rPr>
              <a:t> bir çıktı alamazsınız. Bu nedenle yazıcı alırken </a:t>
            </a:r>
            <a:r>
              <a:rPr lang="tr-TR" altLang="tr-TR" sz="1600" dirty="0" err="1">
                <a:latin typeface="Times New Roman" panose="02020603050405020304" pitchFamily="18" charset="0"/>
                <a:cs typeface="Times New Roman" panose="02020603050405020304" pitchFamily="18" charset="0"/>
              </a:rPr>
              <a:t>dpi</a:t>
            </a:r>
            <a:r>
              <a:rPr lang="tr-TR" altLang="tr-TR" sz="1600" dirty="0">
                <a:latin typeface="Times New Roman" panose="02020603050405020304" pitchFamily="18" charset="0"/>
                <a:cs typeface="Times New Roman" panose="02020603050405020304" pitchFamily="18" charset="0"/>
              </a:rPr>
              <a:t> rakamının yüksek olmasına (=baskı kalitesine) dikkat etmemiz gerekir .</a:t>
            </a:r>
            <a:r>
              <a:rPr lang="tr-TR" altLang="tr-TR" sz="1600" dirty="0">
                <a:latin typeface="Times New Roman" panose="02020603050405020304" pitchFamily="18" charset="0"/>
              </a:rPr>
              <a:t> </a:t>
            </a:r>
          </a:p>
          <a:p>
            <a:pPr>
              <a:spcBef>
                <a:spcPct val="50000"/>
              </a:spcBef>
            </a:pPr>
            <a:endParaRPr lang="tr-TR" altLang="tr-TR" dirty="0">
              <a:latin typeface="Times New Roman" panose="02020603050405020304" pitchFamily="18" charset="0"/>
            </a:endParaRPr>
          </a:p>
        </p:txBody>
      </p:sp>
      <p:sp>
        <p:nvSpPr>
          <p:cNvPr id="5" name="Dikdörtgen 4">
            <a:extLst>
              <a:ext uri="{FF2B5EF4-FFF2-40B4-BE49-F238E27FC236}">
                <a16:creationId xmlns:a16="http://schemas.microsoft.com/office/drawing/2014/main" xmlns="" id="{2AED872C-43D8-4546-879C-7EE2BACF6DE0}"/>
              </a:ext>
            </a:extLst>
          </p:cNvPr>
          <p:cNvSpPr/>
          <p:nvPr/>
        </p:nvSpPr>
        <p:spPr>
          <a:xfrm>
            <a:off x="3362384" y="6733"/>
            <a:ext cx="6959534" cy="584775"/>
          </a:xfrm>
          <a:prstGeom prst="rect">
            <a:avLst/>
          </a:prstGeom>
        </p:spPr>
        <p:txBody>
          <a:bodyPr wrap="none">
            <a:spAutoFit/>
          </a:bodyPr>
          <a:lstStyle/>
          <a:p>
            <a:pPr>
              <a:spcBef>
                <a:spcPct val="50000"/>
              </a:spcBef>
            </a:pPr>
            <a:r>
              <a:rPr lang="tr-TR" altLang="tr-TR" sz="3200" b="1" dirty="0">
                <a:latin typeface="Times New Roman" panose="02020603050405020304" pitchFamily="18" charset="0"/>
                <a:cs typeface="Times New Roman" panose="02020603050405020304" pitchFamily="18" charset="0"/>
              </a:rPr>
              <a:t>YAZDIRMA KALİTESİ ( NETLİĞİ )</a:t>
            </a:r>
            <a:r>
              <a:rPr lang="tr-TR" altLang="tr-TR" sz="3200" dirty="0">
                <a:latin typeface="Times New Roman" panose="02020603050405020304" pitchFamily="18" charset="0"/>
              </a:rPr>
              <a:t> </a:t>
            </a:r>
          </a:p>
        </p:txBody>
      </p:sp>
      <p:sp>
        <p:nvSpPr>
          <p:cNvPr id="6" name="Dikdörtgen 5">
            <a:extLst>
              <a:ext uri="{FF2B5EF4-FFF2-40B4-BE49-F238E27FC236}">
                <a16:creationId xmlns:a16="http://schemas.microsoft.com/office/drawing/2014/main" xmlns="" id="{B2FC935B-A68B-48EA-B565-7539C0643293}"/>
              </a:ext>
            </a:extLst>
          </p:cNvPr>
          <p:cNvSpPr/>
          <p:nvPr/>
        </p:nvSpPr>
        <p:spPr>
          <a:xfrm>
            <a:off x="1864682" y="3849334"/>
            <a:ext cx="9954936" cy="584775"/>
          </a:xfrm>
          <a:prstGeom prst="rect">
            <a:avLst/>
          </a:prstGeom>
        </p:spPr>
        <p:txBody>
          <a:bodyPr wrap="square">
            <a:spAutoFit/>
          </a:bodyPr>
          <a:lstStyle/>
          <a:p>
            <a:pPr>
              <a:spcBef>
                <a:spcPct val="50000"/>
              </a:spcBef>
            </a:pPr>
            <a:r>
              <a:rPr lang="tr-TR" altLang="tr-TR" sz="1600" dirty="0">
                <a:latin typeface="Times New Roman" panose="02020603050405020304" pitchFamily="18" charset="0"/>
                <a:cs typeface="Times New Roman" panose="02020603050405020304" pitchFamily="18" charset="0"/>
              </a:rPr>
              <a:t>Bilgisayarda olduğu gibi lazer yazıcılarda da bellek vardır ve belleğin  yüksek olması baskı hızını arttırır. 4 </a:t>
            </a:r>
            <a:r>
              <a:rPr lang="tr-TR" altLang="tr-TR" sz="1600" dirty="0" err="1">
                <a:latin typeface="Times New Roman" panose="02020603050405020304" pitchFamily="18" charset="0"/>
                <a:cs typeface="Times New Roman" panose="02020603050405020304" pitchFamily="18" charset="0"/>
              </a:rPr>
              <a:t>mb</a:t>
            </a:r>
            <a:r>
              <a:rPr lang="tr-TR" altLang="tr-TR" sz="1600" dirty="0">
                <a:latin typeface="Times New Roman" panose="02020603050405020304" pitchFamily="18" charset="0"/>
                <a:cs typeface="Times New Roman" panose="02020603050405020304" pitchFamily="18" charset="0"/>
              </a:rPr>
              <a:t> belleği olan bir yazıcı elbette ki 8 </a:t>
            </a:r>
            <a:r>
              <a:rPr lang="tr-TR" altLang="tr-TR" sz="1600" dirty="0" err="1">
                <a:latin typeface="Times New Roman" panose="02020603050405020304" pitchFamily="18" charset="0"/>
                <a:cs typeface="Times New Roman" panose="02020603050405020304" pitchFamily="18" charset="0"/>
              </a:rPr>
              <a:t>mb</a:t>
            </a:r>
            <a:r>
              <a:rPr lang="tr-TR" altLang="tr-TR" sz="1600" dirty="0">
                <a:latin typeface="Times New Roman" panose="02020603050405020304" pitchFamily="18" charset="0"/>
                <a:cs typeface="Times New Roman" panose="02020603050405020304" pitchFamily="18" charset="0"/>
              </a:rPr>
              <a:t> belleği olan bir yazıcı kadar hızlı çıktı alamayacaktır.</a:t>
            </a:r>
            <a:r>
              <a:rPr lang="tr-TR" altLang="tr-TR" sz="1600" dirty="0">
                <a:latin typeface="Times New Roman" panose="02020603050405020304" pitchFamily="18" charset="0"/>
              </a:rPr>
              <a:t> </a:t>
            </a:r>
          </a:p>
        </p:txBody>
      </p:sp>
      <p:sp>
        <p:nvSpPr>
          <p:cNvPr id="7" name="Dikdörtgen 6">
            <a:extLst>
              <a:ext uri="{FF2B5EF4-FFF2-40B4-BE49-F238E27FC236}">
                <a16:creationId xmlns:a16="http://schemas.microsoft.com/office/drawing/2014/main" xmlns="" id="{CA66C7C7-986E-44E0-B698-6E649B7BA0BC}"/>
              </a:ext>
            </a:extLst>
          </p:cNvPr>
          <p:cNvSpPr/>
          <p:nvPr/>
        </p:nvSpPr>
        <p:spPr>
          <a:xfrm>
            <a:off x="5026879" y="3500391"/>
            <a:ext cx="2809360" cy="461665"/>
          </a:xfrm>
          <a:prstGeom prst="rect">
            <a:avLst/>
          </a:prstGeom>
        </p:spPr>
        <p:txBody>
          <a:bodyPr wrap="none">
            <a:spAutoFit/>
          </a:bodyPr>
          <a:lstStyle/>
          <a:p>
            <a:pPr algn="ctr">
              <a:spcBef>
                <a:spcPct val="50000"/>
              </a:spcBef>
            </a:pPr>
            <a:r>
              <a:rPr lang="tr-TR" altLang="tr-TR" sz="2400" b="1" dirty="0">
                <a:latin typeface="Times New Roman" panose="02020603050405020304" pitchFamily="18" charset="0"/>
                <a:cs typeface="Times New Roman" panose="02020603050405020304" pitchFamily="18" charset="0"/>
              </a:rPr>
              <a:t>YAZICI BELLEĞİ</a:t>
            </a:r>
            <a:r>
              <a:rPr lang="tr-TR" altLang="tr-TR" sz="2400" b="1" dirty="0">
                <a:latin typeface="Times New Roman" panose="02020603050405020304" pitchFamily="18" charset="0"/>
              </a:rPr>
              <a:t> </a:t>
            </a:r>
          </a:p>
        </p:txBody>
      </p:sp>
    </p:spTree>
    <p:extLst>
      <p:ext uri="{BB962C8B-B14F-4D97-AF65-F5344CB8AC3E}">
        <p14:creationId xmlns:p14="http://schemas.microsoft.com/office/powerpoint/2010/main" val="4623524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xmlns="" id="{514362CF-BF4F-4ABF-B0DE-0CE01919FB74}"/>
              </a:ext>
            </a:extLst>
          </p:cNvPr>
          <p:cNvSpPr/>
          <p:nvPr/>
        </p:nvSpPr>
        <p:spPr>
          <a:xfrm>
            <a:off x="2313872" y="269453"/>
            <a:ext cx="7916591" cy="461665"/>
          </a:xfrm>
          <a:prstGeom prst="rect">
            <a:avLst/>
          </a:prstGeom>
        </p:spPr>
        <p:txBody>
          <a:bodyPr wrap="none">
            <a:spAutoFit/>
          </a:bodyPr>
          <a:lstStyle/>
          <a:p>
            <a:pPr algn="ctr">
              <a:spcBef>
                <a:spcPct val="50000"/>
              </a:spcBef>
            </a:pPr>
            <a:r>
              <a:rPr lang="tr-TR" altLang="tr-TR" sz="2400" b="1" dirty="0">
                <a:latin typeface="Times New Roman" panose="02020603050405020304" pitchFamily="18" charset="0"/>
                <a:cs typeface="Times New Roman" panose="02020603050405020304" pitchFamily="18" charset="0"/>
              </a:rPr>
              <a:t>DOSYANIN TÜM SAYFALARININ ÇIKTISINI ALMAK</a:t>
            </a:r>
            <a:r>
              <a:rPr lang="tr-TR" altLang="tr-TR" sz="2400" b="1" dirty="0">
                <a:latin typeface="Times New Roman" panose="02020603050405020304" pitchFamily="18" charset="0"/>
              </a:rPr>
              <a:t> </a:t>
            </a:r>
          </a:p>
        </p:txBody>
      </p:sp>
      <p:sp>
        <p:nvSpPr>
          <p:cNvPr id="3" name="Dikdörtgen 2">
            <a:extLst>
              <a:ext uri="{FF2B5EF4-FFF2-40B4-BE49-F238E27FC236}">
                <a16:creationId xmlns:a16="http://schemas.microsoft.com/office/drawing/2014/main" xmlns="" id="{EC0936B7-BFFD-42E4-8777-C10545D0C888}"/>
              </a:ext>
            </a:extLst>
          </p:cNvPr>
          <p:cNvSpPr/>
          <p:nvPr/>
        </p:nvSpPr>
        <p:spPr>
          <a:xfrm>
            <a:off x="2418164" y="732815"/>
            <a:ext cx="7916591" cy="1323439"/>
          </a:xfrm>
          <a:prstGeom prst="rect">
            <a:avLst/>
          </a:prstGeom>
        </p:spPr>
        <p:txBody>
          <a:bodyPr wrap="square">
            <a:spAutoFit/>
          </a:bodyPr>
          <a:lstStyle/>
          <a:p>
            <a:pPr>
              <a:spcBef>
                <a:spcPct val="50000"/>
              </a:spcBef>
            </a:pPr>
            <a:r>
              <a:rPr lang="tr-TR" altLang="tr-TR" sz="2000" dirty="0">
                <a:latin typeface="Times New Roman" panose="02020603050405020304" pitchFamily="18" charset="0"/>
                <a:cs typeface="Times New Roman" panose="02020603050405020304" pitchFamily="18" charset="0"/>
              </a:rPr>
              <a:t>Dosya- yazdır tıklandıktan sonra sayfa aralığı seçeneğinde tümü işaretli iken tamam düğmesine bastığınızda, dosyadaki  tüm sayfaların çıktısını almaya başlarsınız. Aynı işlemi yan tarafta görülen yazdır düğmesine bir kez basarak ta yapabilirsiniz.</a:t>
            </a:r>
            <a:r>
              <a:rPr lang="tr-TR" altLang="tr-TR" sz="2000" dirty="0">
                <a:latin typeface="Times New Roman" panose="02020603050405020304" pitchFamily="18" charset="0"/>
              </a:rPr>
              <a:t> </a:t>
            </a:r>
          </a:p>
        </p:txBody>
      </p:sp>
      <p:sp>
        <p:nvSpPr>
          <p:cNvPr id="4" name="Dikdörtgen 3">
            <a:extLst>
              <a:ext uri="{FF2B5EF4-FFF2-40B4-BE49-F238E27FC236}">
                <a16:creationId xmlns:a16="http://schemas.microsoft.com/office/drawing/2014/main" xmlns="" id="{12E55BFE-66FF-43DC-B9B5-6AC840EF0914}"/>
              </a:ext>
            </a:extLst>
          </p:cNvPr>
          <p:cNvSpPr/>
          <p:nvPr/>
        </p:nvSpPr>
        <p:spPr>
          <a:xfrm>
            <a:off x="2418164" y="2243211"/>
            <a:ext cx="7083799" cy="461665"/>
          </a:xfrm>
          <a:prstGeom prst="rect">
            <a:avLst/>
          </a:prstGeom>
        </p:spPr>
        <p:txBody>
          <a:bodyPr wrap="none">
            <a:spAutoFit/>
          </a:bodyPr>
          <a:lstStyle/>
          <a:p>
            <a:pPr algn="ctr">
              <a:spcBef>
                <a:spcPct val="50000"/>
              </a:spcBef>
            </a:pPr>
            <a:r>
              <a:rPr lang="tr-TR" altLang="tr-TR" sz="2400" b="1" dirty="0">
                <a:latin typeface="Times New Roman" panose="02020603050405020304" pitchFamily="18" charset="0"/>
                <a:cs typeface="Times New Roman" panose="02020603050405020304" pitchFamily="18" charset="0"/>
              </a:rPr>
              <a:t>DOSYADAN BİR SAYFANIN ÇIKTISINI ALMAK </a:t>
            </a:r>
          </a:p>
        </p:txBody>
      </p:sp>
      <p:sp>
        <p:nvSpPr>
          <p:cNvPr id="5" name="Dikdörtgen 4">
            <a:extLst>
              <a:ext uri="{FF2B5EF4-FFF2-40B4-BE49-F238E27FC236}">
                <a16:creationId xmlns:a16="http://schemas.microsoft.com/office/drawing/2014/main" xmlns="" id="{8C9E1D9D-125E-416F-85D0-898A4A845934}"/>
              </a:ext>
            </a:extLst>
          </p:cNvPr>
          <p:cNvSpPr/>
          <p:nvPr/>
        </p:nvSpPr>
        <p:spPr>
          <a:xfrm>
            <a:off x="2418163" y="2704876"/>
            <a:ext cx="7812299" cy="1015663"/>
          </a:xfrm>
          <a:prstGeom prst="rect">
            <a:avLst/>
          </a:prstGeom>
        </p:spPr>
        <p:txBody>
          <a:bodyPr wrap="square">
            <a:spAutoFit/>
          </a:bodyPr>
          <a:lstStyle/>
          <a:p>
            <a:pPr>
              <a:spcBef>
                <a:spcPct val="50000"/>
              </a:spcBef>
            </a:pPr>
            <a:r>
              <a:rPr lang="tr-TR" altLang="tr-TR" sz="2000" dirty="0">
                <a:latin typeface="Times New Roman" panose="02020603050405020304" pitchFamily="18" charset="0"/>
              </a:rPr>
              <a:t>Dosya-yazdır tıkladıktan sonra sayfa aralığı seçeneğinde sayfa kutusuna çıktı almak istediğiniz sayfa numarasını yazınız ve tamam düğmesine basın.</a:t>
            </a:r>
          </a:p>
        </p:txBody>
      </p:sp>
      <p:sp>
        <p:nvSpPr>
          <p:cNvPr id="6" name="Dikdörtgen 5">
            <a:extLst>
              <a:ext uri="{FF2B5EF4-FFF2-40B4-BE49-F238E27FC236}">
                <a16:creationId xmlns:a16="http://schemas.microsoft.com/office/drawing/2014/main" xmlns="" id="{666ABC03-AE4E-4020-A996-77976B7A138E}"/>
              </a:ext>
            </a:extLst>
          </p:cNvPr>
          <p:cNvSpPr/>
          <p:nvPr/>
        </p:nvSpPr>
        <p:spPr>
          <a:xfrm>
            <a:off x="2418163" y="3846492"/>
            <a:ext cx="6096000" cy="830997"/>
          </a:xfrm>
          <a:prstGeom prst="rect">
            <a:avLst/>
          </a:prstGeom>
        </p:spPr>
        <p:txBody>
          <a:bodyPr>
            <a:spAutoFit/>
          </a:bodyPr>
          <a:lstStyle/>
          <a:p>
            <a:pPr>
              <a:spcBef>
                <a:spcPct val="50000"/>
              </a:spcBef>
            </a:pPr>
            <a:r>
              <a:rPr lang="tr-TR" altLang="tr-TR" sz="2400" b="1" dirty="0">
                <a:latin typeface="Times New Roman" panose="02020603050405020304" pitchFamily="18" charset="0"/>
                <a:cs typeface="Times New Roman" panose="02020603050405020304" pitchFamily="18" charset="0"/>
              </a:rPr>
              <a:t>DOSYADA SEÇİLEN BELİRLİ ALANIN ÇIKTISINI ALMAK</a:t>
            </a:r>
            <a:r>
              <a:rPr lang="tr-TR" altLang="tr-TR" sz="2400" dirty="0">
                <a:latin typeface="Times New Roman" panose="02020603050405020304" pitchFamily="18" charset="0"/>
              </a:rPr>
              <a:t> </a:t>
            </a:r>
          </a:p>
        </p:txBody>
      </p:sp>
      <p:sp>
        <p:nvSpPr>
          <p:cNvPr id="7" name="Dikdörtgen 6">
            <a:extLst>
              <a:ext uri="{FF2B5EF4-FFF2-40B4-BE49-F238E27FC236}">
                <a16:creationId xmlns:a16="http://schemas.microsoft.com/office/drawing/2014/main" xmlns="" id="{D513538C-B777-42BB-A20A-6270AC470675}"/>
              </a:ext>
            </a:extLst>
          </p:cNvPr>
          <p:cNvSpPr/>
          <p:nvPr/>
        </p:nvSpPr>
        <p:spPr>
          <a:xfrm>
            <a:off x="2418163" y="4718431"/>
            <a:ext cx="7916590" cy="1477328"/>
          </a:xfrm>
          <a:prstGeom prst="rect">
            <a:avLst/>
          </a:prstGeom>
        </p:spPr>
        <p:txBody>
          <a:bodyPr wrap="square">
            <a:spAutoFit/>
          </a:bodyPr>
          <a:lstStyle/>
          <a:p>
            <a:pPr>
              <a:spcBef>
                <a:spcPct val="50000"/>
              </a:spcBef>
            </a:pPr>
            <a:r>
              <a:rPr lang="tr-TR" altLang="tr-TR" sz="2000" dirty="0">
                <a:latin typeface="Times New Roman" panose="02020603050405020304" pitchFamily="18" charset="0"/>
                <a:cs typeface="Times New Roman" panose="02020603050405020304" pitchFamily="18" charset="0"/>
              </a:rPr>
              <a:t>Dosya içerisinde belirli bir alanı seçerek çıktısı almak istediğinizde, önce bu alanı seçiniz ve sonra da dosya-yazdır komutlarından sonra seçimi tıklayıp, tamam düğmesine basınız .</a:t>
            </a:r>
          </a:p>
          <a:p>
            <a:pPr>
              <a:spcBef>
                <a:spcPct val="50000"/>
              </a:spcBef>
            </a:pPr>
            <a:endParaRPr lang="tr-TR" altLang="tr-TR" sz="2000" dirty="0">
              <a:latin typeface="Times New Roman" panose="02020603050405020304" pitchFamily="18" charset="0"/>
            </a:endParaRPr>
          </a:p>
        </p:txBody>
      </p:sp>
    </p:spTree>
    <p:extLst>
      <p:ext uri="{BB962C8B-B14F-4D97-AF65-F5344CB8AC3E}">
        <p14:creationId xmlns:p14="http://schemas.microsoft.com/office/powerpoint/2010/main" val="2307558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xmlns="" id="{6E06A7E3-973E-45C0-9315-472150A908CA}"/>
              </a:ext>
            </a:extLst>
          </p:cNvPr>
          <p:cNvSpPr/>
          <p:nvPr/>
        </p:nvSpPr>
        <p:spPr>
          <a:xfrm>
            <a:off x="3234771" y="0"/>
            <a:ext cx="6096000" cy="2031325"/>
          </a:xfrm>
          <a:prstGeom prst="rect">
            <a:avLst/>
          </a:prstGeom>
        </p:spPr>
        <p:txBody>
          <a:bodyPr>
            <a:spAutoFit/>
          </a:bodyPr>
          <a:lstStyle/>
          <a:p>
            <a:pPr algn="ctr">
              <a:spcBef>
                <a:spcPct val="50000"/>
              </a:spcBef>
            </a:pPr>
            <a:r>
              <a:rPr lang="tr-TR" altLang="tr-TR" sz="2800" b="1" dirty="0">
                <a:latin typeface="Times New Roman" panose="02020603050405020304" pitchFamily="18" charset="0"/>
                <a:cs typeface="Times New Roman" panose="02020603050405020304" pitchFamily="18" charset="0"/>
              </a:rPr>
              <a:t>YAZICI ÇIKTI KALİTESİNİ BELİRLEMEK</a:t>
            </a:r>
            <a:r>
              <a:rPr lang="tr-TR" altLang="tr-TR" sz="2800" b="1" dirty="0">
                <a:latin typeface="Times New Roman" panose="02020603050405020304" pitchFamily="18" charset="0"/>
              </a:rPr>
              <a:t> </a:t>
            </a:r>
          </a:p>
          <a:p>
            <a:pPr algn="ctr">
              <a:spcBef>
                <a:spcPct val="50000"/>
              </a:spcBef>
            </a:pPr>
            <a:r>
              <a:rPr lang="tr-TR" altLang="tr-TR" sz="2800" b="1" dirty="0">
                <a:latin typeface="Times New Roman" panose="02020603050405020304" pitchFamily="18" charset="0"/>
              </a:rPr>
              <a:t>BASKI YOĞUNLUĞU=RESOLUTİON</a:t>
            </a:r>
          </a:p>
        </p:txBody>
      </p:sp>
      <p:sp>
        <p:nvSpPr>
          <p:cNvPr id="3" name="Dikdörtgen 2">
            <a:extLst>
              <a:ext uri="{FF2B5EF4-FFF2-40B4-BE49-F238E27FC236}">
                <a16:creationId xmlns:a16="http://schemas.microsoft.com/office/drawing/2014/main" xmlns="" id="{F7DE9BF5-797A-43C9-B383-C6DDA4E04D13}"/>
              </a:ext>
            </a:extLst>
          </p:cNvPr>
          <p:cNvSpPr/>
          <p:nvPr/>
        </p:nvSpPr>
        <p:spPr>
          <a:xfrm>
            <a:off x="1955800" y="1942425"/>
            <a:ext cx="9740900" cy="4524315"/>
          </a:xfrm>
          <a:prstGeom prst="rect">
            <a:avLst/>
          </a:prstGeom>
        </p:spPr>
        <p:txBody>
          <a:bodyPr wrap="square">
            <a:spAutoFit/>
          </a:bodyPr>
          <a:lstStyle/>
          <a:p>
            <a:pPr>
              <a:spcBef>
                <a:spcPct val="50000"/>
              </a:spcBef>
            </a:pPr>
            <a:r>
              <a:rPr lang="tr-TR" altLang="tr-TR" sz="2400" dirty="0">
                <a:latin typeface="Times New Roman" panose="02020603050405020304" pitchFamily="18" charset="0"/>
                <a:cs typeface="Times New Roman" panose="02020603050405020304" pitchFamily="18" charset="0"/>
              </a:rPr>
              <a:t>Yazıcı özellikleri yazıcıdan yazıcıya değişir. Ancak  genelde benzerlikler vardır. Dosya-yazdır tıklanınca gelen pencerede özellikler komutunu tıklayınız. Gelen pencerede grafikler sekmesini tıklayınca, yan taraftakine benzer bir pencere gelecektir.</a:t>
            </a:r>
          </a:p>
          <a:p>
            <a:pPr>
              <a:spcBef>
                <a:spcPct val="50000"/>
              </a:spcBef>
            </a:pPr>
            <a:r>
              <a:rPr lang="tr-TR" altLang="tr-TR" sz="2400" dirty="0">
                <a:latin typeface="Times New Roman" panose="02020603050405020304" pitchFamily="18" charset="0"/>
                <a:cs typeface="Times New Roman" panose="02020603050405020304" pitchFamily="18" charset="0"/>
              </a:rPr>
              <a:t>Burada baskı yoğunluğunu 300’e düşürmeniz halinde daha hızlı ama daha düşük kaliteli çıktı alırız. Tabii ki yazıcının tonerini de daha kullanmış oluruz .</a:t>
            </a:r>
          </a:p>
          <a:p>
            <a:pPr>
              <a:spcBef>
                <a:spcPct val="50000"/>
              </a:spcBef>
            </a:pPr>
            <a:r>
              <a:rPr lang="tr-TR" altLang="tr-TR" sz="2400" dirty="0">
                <a:latin typeface="Times New Roman" panose="02020603050405020304" pitchFamily="18" charset="0"/>
                <a:cs typeface="Times New Roman" panose="02020603050405020304" pitchFamily="18" charset="0"/>
              </a:rPr>
              <a:t>Bazı yazıcı tanımlarında toner tasarrufu  veya </a:t>
            </a:r>
            <a:r>
              <a:rPr lang="tr-TR" altLang="tr-TR" sz="2400" dirty="0" err="1">
                <a:latin typeface="Times New Roman" panose="02020603050405020304" pitchFamily="18" charset="0"/>
                <a:cs typeface="Times New Roman" panose="02020603050405020304" pitchFamily="18" charset="0"/>
              </a:rPr>
              <a:t>economode</a:t>
            </a:r>
            <a:r>
              <a:rPr lang="tr-TR" altLang="tr-TR" sz="2400" dirty="0">
                <a:latin typeface="Times New Roman" panose="02020603050405020304" pitchFamily="18" charset="0"/>
                <a:cs typeface="Times New Roman" panose="02020603050405020304" pitchFamily="18" charset="0"/>
              </a:rPr>
              <a:t> diye seçenekler  bulunur. Bu seçenekleri tıklayarak aldığımız çıktıların kalitesi daha düşük olur, daha az(lazer yazıcı ise) toner veya (mürekkep püskürtmeli ise) kartuş kullanırız ve daha hızlı çıktı almış oluruz .(</a:t>
            </a:r>
            <a:r>
              <a:rPr lang="tr-TR" altLang="tr-TR" sz="2400" dirty="0" err="1">
                <a:latin typeface="Times New Roman" panose="02020603050405020304" pitchFamily="18" charset="0"/>
                <a:cs typeface="Times New Roman" panose="02020603050405020304" pitchFamily="18" charset="0"/>
              </a:rPr>
              <a:t>best</a:t>
            </a:r>
            <a:r>
              <a:rPr lang="tr-TR" altLang="tr-TR" sz="2400" dirty="0">
                <a:latin typeface="Times New Roman" panose="02020603050405020304" pitchFamily="18" charset="0"/>
                <a:cs typeface="Times New Roman" panose="02020603050405020304" pitchFamily="18" charset="0"/>
              </a:rPr>
              <a:t>: kaliteli çıktı, </a:t>
            </a:r>
            <a:r>
              <a:rPr lang="tr-TR" altLang="tr-TR" sz="2400" dirty="0" err="1">
                <a:latin typeface="Times New Roman" panose="02020603050405020304" pitchFamily="18" charset="0"/>
                <a:cs typeface="Times New Roman" panose="02020603050405020304" pitchFamily="18" charset="0"/>
              </a:rPr>
              <a:t>econofast:hızlı-düşük</a:t>
            </a:r>
            <a:r>
              <a:rPr lang="tr-TR" altLang="tr-TR" sz="2400" dirty="0">
                <a:latin typeface="Times New Roman" panose="02020603050405020304" pitchFamily="18" charset="0"/>
                <a:cs typeface="Times New Roman" panose="02020603050405020304" pitchFamily="18" charset="0"/>
              </a:rPr>
              <a:t> kaliteli çıktı)</a:t>
            </a:r>
            <a:r>
              <a:rPr lang="tr-TR" altLang="tr-TR" sz="2400" dirty="0">
                <a:latin typeface="Times New Roman" panose="02020603050405020304" pitchFamily="18" charset="0"/>
              </a:rPr>
              <a:t> </a:t>
            </a:r>
          </a:p>
        </p:txBody>
      </p:sp>
    </p:spTree>
    <p:extLst>
      <p:ext uri="{BB962C8B-B14F-4D97-AF65-F5344CB8AC3E}">
        <p14:creationId xmlns:p14="http://schemas.microsoft.com/office/powerpoint/2010/main" val="34070826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xmlns="" id="{99089342-95F0-422C-B452-9ED58A09B655}"/>
              </a:ext>
            </a:extLst>
          </p:cNvPr>
          <p:cNvSpPr/>
          <p:nvPr/>
        </p:nvSpPr>
        <p:spPr>
          <a:xfrm>
            <a:off x="1905000" y="274290"/>
            <a:ext cx="9956800" cy="6309420"/>
          </a:xfrm>
          <a:prstGeom prst="rect">
            <a:avLst/>
          </a:prstGeom>
        </p:spPr>
        <p:txBody>
          <a:bodyPr wrap="square">
            <a:spAutoFit/>
          </a:bodyPr>
          <a:lstStyle/>
          <a:p>
            <a:pPr algn="ctr"/>
            <a:r>
              <a:rPr lang="tr-TR" altLang="tr-TR" sz="2400" b="1" dirty="0">
                <a:latin typeface="Times New Roman" panose="02020603050405020304" pitchFamily="18" charset="0"/>
              </a:rPr>
              <a:t>BİR DOSYANIN DİSKETE ALINARAK BAŞKA BİR BİLGİSAYARDAN AÇILMASI VE ÇIKTI ALINMASINDA ORTAYA ÇIKAN PROBLEMLER</a:t>
            </a:r>
          </a:p>
          <a:p>
            <a:pPr algn="ctr"/>
            <a:endParaRPr lang="tr-TR" altLang="tr-TR" sz="2000" dirty="0">
              <a:latin typeface="Times New Roman" panose="02020603050405020304" pitchFamily="18" charset="0"/>
            </a:endParaRPr>
          </a:p>
          <a:p>
            <a:pPr algn="ctr"/>
            <a:r>
              <a:rPr lang="tr-TR" altLang="tr-TR" sz="2400" dirty="0">
                <a:latin typeface="Times New Roman" panose="02020603050405020304" pitchFamily="18" charset="0"/>
              </a:rPr>
              <a:t>SAYFA DÜZENİ PROBLEMİ : Bir bilgisayarda belirli bir yazıcıya göre oluşturulan sayfa düzenini </a:t>
            </a:r>
            <a:r>
              <a:rPr lang="tr-TR" altLang="tr-TR" sz="2400" dirty="0" err="1">
                <a:latin typeface="Times New Roman" panose="02020603050405020304" pitchFamily="18" charset="0"/>
              </a:rPr>
              <a:t>kaydedip,diskete</a:t>
            </a:r>
            <a:r>
              <a:rPr lang="tr-TR" altLang="tr-TR" sz="2400" dirty="0">
                <a:latin typeface="Times New Roman" panose="02020603050405020304" pitchFamily="18" charset="0"/>
              </a:rPr>
              <a:t> aldınız ve daha sonra da başka bir bilgisayara  kopyalayınız. Bu bilgisayardaki yazıcı tanımına göre sayfa düzeniniz değişir. Bu durumda sayfa düzeninizi kontrol ediniz ve gereken değişiklikleri de yapınız.</a:t>
            </a:r>
          </a:p>
          <a:p>
            <a:pPr algn="ctr"/>
            <a:r>
              <a:rPr lang="tr-TR" altLang="tr-TR" sz="2400" dirty="0">
                <a:latin typeface="Times New Roman" panose="02020603050405020304" pitchFamily="18" charset="0"/>
              </a:rPr>
              <a:t>YAZI TİPİ PROBLEMİ: bir bilgisayarda belirli bir yazı tipini seçerek yazdığınız metinleri kaydedip, diskete aldınız ve daha sonra da başka bir bilgisayara kopyaladınız. Bu bilgisayarda sizin oluşturduğunuz metne verdiğiniz yazı tipi  olmadığı zaman yazı tipleri yazıcıdan tuhaf şekillere bürünebilecektir. Bu durumda araçlar-seçenekler penceresinde kaydet sekmesini tıklayınız ve </a:t>
            </a:r>
            <a:r>
              <a:rPr lang="tr-TR" altLang="tr-TR" sz="2400" dirty="0" err="1">
                <a:latin typeface="Times New Roman" panose="02020603050405020304" pitchFamily="18" charset="0"/>
              </a:rPr>
              <a:t>true</a:t>
            </a:r>
            <a:r>
              <a:rPr lang="tr-TR" altLang="tr-TR" sz="2400" dirty="0">
                <a:latin typeface="Times New Roman" panose="02020603050405020304" pitchFamily="18" charset="0"/>
              </a:rPr>
              <a:t> </a:t>
            </a:r>
            <a:r>
              <a:rPr lang="tr-TR" altLang="tr-TR" sz="2400" dirty="0" err="1">
                <a:latin typeface="Times New Roman" panose="02020603050405020304" pitchFamily="18" charset="0"/>
              </a:rPr>
              <a:t>type</a:t>
            </a:r>
            <a:r>
              <a:rPr lang="tr-TR" altLang="tr-TR" sz="2400" dirty="0">
                <a:latin typeface="Times New Roman" panose="02020603050405020304" pitchFamily="18" charset="0"/>
              </a:rPr>
              <a:t> yazı tiplerini kat seçeneğini tıklayıp, tamam düğmesine basınız. Dosyanızı kaydettikten sonra diskete alıp, başka bilgisayarda çıktı alabilirsiniz. </a:t>
            </a:r>
          </a:p>
        </p:txBody>
      </p:sp>
    </p:spTree>
    <p:extLst>
      <p:ext uri="{BB962C8B-B14F-4D97-AF65-F5344CB8AC3E}">
        <p14:creationId xmlns:p14="http://schemas.microsoft.com/office/powerpoint/2010/main" val="18546389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xmlns="" id="{2A68A262-FF80-4888-BC15-E60A47730511}"/>
              </a:ext>
            </a:extLst>
          </p:cNvPr>
          <p:cNvSpPr/>
          <p:nvPr/>
        </p:nvSpPr>
        <p:spPr>
          <a:xfrm>
            <a:off x="2292174" y="878314"/>
            <a:ext cx="9810926" cy="2677656"/>
          </a:xfrm>
          <a:prstGeom prst="rect">
            <a:avLst/>
          </a:prstGeom>
        </p:spPr>
        <p:txBody>
          <a:bodyPr wrap="square">
            <a:spAutoFit/>
          </a:bodyPr>
          <a:lstStyle/>
          <a:p>
            <a:pPr>
              <a:spcBef>
                <a:spcPct val="50000"/>
              </a:spcBef>
            </a:pPr>
            <a:r>
              <a:rPr lang="tr-TR" altLang="tr-TR" sz="2400" dirty="0">
                <a:latin typeface="Times New Roman" panose="02020603050405020304" pitchFamily="18" charset="0"/>
                <a:cs typeface="Times New Roman" panose="02020603050405020304" pitchFamily="18" charset="0"/>
              </a:rPr>
              <a:t>Yan tarafta yatay ve dikey sayfalar görülmektedir. Bu şekilde dosyadaki bir sayfanın çıktısını yatay olarak almak için, dosya-yazdır tıkladıktan sonra, özellikler düğmesi tıklanır. Açılan seçeneklerden kağıt sekmesi açıkken yatay seçeneği tıklanıp tamam ve tekrar tamam düğmelerine tıklanarak yatay çıktı alınır.</a:t>
            </a:r>
            <a:br>
              <a:rPr lang="tr-TR" altLang="tr-TR" sz="2400" dirty="0">
                <a:latin typeface="Times New Roman" panose="02020603050405020304" pitchFamily="18" charset="0"/>
                <a:cs typeface="Times New Roman" panose="02020603050405020304" pitchFamily="18" charset="0"/>
              </a:rPr>
            </a:br>
            <a:r>
              <a:rPr lang="tr-TR" altLang="tr-TR" sz="2400" dirty="0">
                <a:latin typeface="Times New Roman" panose="02020603050405020304" pitchFamily="18" charset="0"/>
                <a:cs typeface="Times New Roman" panose="02020603050405020304" pitchFamily="18" charset="0"/>
              </a:rPr>
              <a:t>Daha sonra dikey çıktı için yine aynı işlemler yapılır ve yatay yerine dikey seçeneğine tıklarız.</a:t>
            </a:r>
            <a:r>
              <a:rPr lang="tr-TR" altLang="tr-TR" sz="2400" dirty="0">
                <a:latin typeface="Times New Roman" panose="02020603050405020304" pitchFamily="18" charset="0"/>
              </a:rPr>
              <a:t> </a:t>
            </a:r>
          </a:p>
        </p:txBody>
      </p:sp>
      <p:sp>
        <p:nvSpPr>
          <p:cNvPr id="3" name="Dikdörtgen 2">
            <a:extLst>
              <a:ext uri="{FF2B5EF4-FFF2-40B4-BE49-F238E27FC236}">
                <a16:creationId xmlns:a16="http://schemas.microsoft.com/office/drawing/2014/main" xmlns="" id="{E9AF8165-8BBB-4F00-A212-D1B9ACB10557}"/>
              </a:ext>
            </a:extLst>
          </p:cNvPr>
          <p:cNvSpPr/>
          <p:nvPr/>
        </p:nvSpPr>
        <p:spPr>
          <a:xfrm>
            <a:off x="3863831" y="337887"/>
            <a:ext cx="5105629" cy="646331"/>
          </a:xfrm>
          <a:prstGeom prst="rect">
            <a:avLst/>
          </a:prstGeom>
        </p:spPr>
        <p:txBody>
          <a:bodyPr wrap="none">
            <a:spAutoFit/>
          </a:bodyPr>
          <a:lstStyle/>
          <a:p>
            <a:pPr algn="ctr">
              <a:spcBef>
                <a:spcPct val="50000"/>
              </a:spcBef>
            </a:pPr>
            <a:r>
              <a:rPr lang="tr-TR" altLang="tr-TR" sz="3600" b="1" dirty="0">
                <a:latin typeface="Times New Roman" panose="02020603050405020304" pitchFamily="18" charset="0"/>
                <a:cs typeface="Times New Roman" panose="02020603050405020304" pitchFamily="18" charset="0"/>
              </a:rPr>
              <a:t>YATAY ÇIKTI ALMAK</a:t>
            </a:r>
            <a:r>
              <a:rPr lang="tr-TR" altLang="tr-TR" sz="3600" dirty="0">
                <a:latin typeface="Times New Roman" panose="02020603050405020304" pitchFamily="18" charset="0"/>
              </a:rPr>
              <a:t> </a:t>
            </a:r>
          </a:p>
        </p:txBody>
      </p:sp>
      <p:sp>
        <p:nvSpPr>
          <p:cNvPr id="4" name="Dikdörtgen 3">
            <a:extLst>
              <a:ext uri="{FF2B5EF4-FFF2-40B4-BE49-F238E27FC236}">
                <a16:creationId xmlns:a16="http://schemas.microsoft.com/office/drawing/2014/main" xmlns="" id="{FF3066D2-AF17-4C31-9AA2-1EACD9031FC4}"/>
              </a:ext>
            </a:extLst>
          </p:cNvPr>
          <p:cNvSpPr/>
          <p:nvPr/>
        </p:nvSpPr>
        <p:spPr>
          <a:xfrm>
            <a:off x="3606800" y="3219420"/>
            <a:ext cx="6096000" cy="1600438"/>
          </a:xfrm>
          <a:prstGeom prst="rect">
            <a:avLst/>
          </a:prstGeom>
        </p:spPr>
        <p:txBody>
          <a:bodyPr>
            <a:spAutoFit/>
          </a:bodyPr>
          <a:lstStyle/>
          <a:p>
            <a:pPr algn="ctr">
              <a:spcBef>
                <a:spcPct val="50000"/>
              </a:spcBef>
            </a:pPr>
            <a:r>
              <a:rPr lang="tr-TR" altLang="tr-TR" b="1" dirty="0">
                <a:latin typeface="Times New Roman" panose="02020603050405020304" pitchFamily="18" charset="0"/>
                <a:cs typeface="Times New Roman" panose="02020603050405020304" pitchFamily="18" charset="0"/>
              </a:rPr>
              <a:t> </a:t>
            </a:r>
          </a:p>
          <a:p>
            <a:pPr algn="ctr">
              <a:spcBef>
                <a:spcPct val="50000"/>
              </a:spcBef>
            </a:pPr>
            <a:r>
              <a:rPr lang="tr-TR" altLang="tr-TR" sz="3200" b="1" dirty="0">
                <a:latin typeface="Times New Roman" panose="02020603050405020304" pitchFamily="18" charset="0"/>
                <a:cs typeface="Times New Roman" panose="02020603050405020304" pitchFamily="18" charset="0"/>
              </a:rPr>
              <a:t>KİTAP BASKISI İÇİN TERS ÇIKTI ALMAK</a:t>
            </a:r>
            <a:r>
              <a:rPr lang="tr-TR" altLang="tr-TR" sz="3200" b="1" dirty="0">
                <a:latin typeface="Times New Roman" panose="02020603050405020304" pitchFamily="18" charset="0"/>
              </a:rPr>
              <a:t> </a:t>
            </a:r>
          </a:p>
        </p:txBody>
      </p:sp>
      <p:sp>
        <p:nvSpPr>
          <p:cNvPr id="5" name="Dikdörtgen 4">
            <a:extLst>
              <a:ext uri="{FF2B5EF4-FFF2-40B4-BE49-F238E27FC236}">
                <a16:creationId xmlns:a16="http://schemas.microsoft.com/office/drawing/2014/main" xmlns="" id="{B8942BD2-B3FB-4F4D-9251-02BB4AC1D6ED}"/>
              </a:ext>
            </a:extLst>
          </p:cNvPr>
          <p:cNvSpPr/>
          <p:nvPr/>
        </p:nvSpPr>
        <p:spPr>
          <a:xfrm>
            <a:off x="2292174" y="4704231"/>
            <a:ext cx="10306226" cy="1815882"/>
          </a:xfrm>
          <a:prstGeom prst="rect">
            <a:avLst/>
          </a:prstGeom>
        </p:spPr>
        <p:txBody>
          <a:bodyPr wrap="square">
            <a:spAutoFit/>
          </a:bodyPr>
          <a:lstStyle/>
          <a:p>
            <a:pPr>
              <a:spcBef>
                <a:spcPct val="50000"/>
              </a:spcBef>
            </a:pPr>
            <a:r>
              <a:rPr lang="tr-TR" altLang="tr-TR" sz="2800" dirty="0">
                <a:latin typeface="Times New Roman" panose="02020603050405020304" pitchFamily="18" charset="0"/>
                <a:cs typeface="Times New Roman" panose="02020603050405020304" pitchFamily="18" charset="0"/>
              </a:rPr>
              <a:t>Matbaaya bastırılacak  bir kitap için çıktıyı ters olarak aydıngerlere almanız gerekir. Bu işlemi lazer yazıcı ile yapabiliriz. Mürekkep püskürtmeli ve </a:t>
            </a:r>
            <a:r>
              <a:rPr lang="tr-TR" altLang="tr-TR" sz="2800" dirty="0" err="1">
                <a:latin typeface="Times New Roman" panose="02020603050405020304" pitchFamily="18" charset="0"/>
                <a:cs typeface="Times New Roman" panose="02020603050405020304" pitchFamily="18" charset="0"/>
              </a:rPr>
              <a:t>dot</a:t>
            </a:r>
            <a:r>
              <a:rPr lang="tr-TR" altLang="tr-TR" sz="2800" dirty="0">
                <a:latin typeface="Times New Roman" panose="02020603050405020304" pitchFamily="18" charset="0"/>
                <a:cs typeface="Times New Roman" panose="02020603050405020304" pitchFamily="18" charset="0"/>
              </a:rPr>
              <a:t> </a:t>
            </a:r>
            <a:r>
              <a:rPr lang="tr-TR" altLang="tr-TR" sz="2800" dirty="0" err="1">
                <a:latin typeface="Times New Roman" panose="02020603050405020304" pitchFamily="18" charset="0"/>
                <a:cs typeface="Times New Roman" panose="02020603050405020304" pitchFamily="18" charset="0"/>
              </a:rPr>
              <a:t>matrix</a:t>
            </a:r>
            <a:r>
              <a:rPr lang="tr-TR" altLang="tr-TR" sz="2800" dirty="0">
                <a:latin typeface="Times New Roman" panose="02020603050405020304" pitchFamily="18" charset="0"/>
                <a:cs typeface="Times New Roman" panose="02020603050405020304" pitchFamily="18" charset="0"/>
              </a:rPr>
              <a:t>  yazıcılar bu işlemi yapamazlar. Kalitesi nedeniyle bu işlem için lazer yazıcılar kullanılır .</a:t>
            </a:r>
            <a:r>
              <a:rPr lang="tr-TR" altLang="tr-TR" sz="2800" dirty="0">
                <a:latin typeface="Times New Roman" panose="02020603050405020304" pitchFamily="18" charset="0"/>
              </a:rPr>
              <a:t> </a:t>
            </a:r>
          </a:p>
        </p:txBody>
      </p:sp>
    </p:spTree>
    <p:extLst>
      <p:ext uri="{BB962C8B-B14F-4D97-AF65-F5344CB8AC3E}">
        <p14:creationId xmlns:p14="http://schemas.microsoft.com/office/powerpoint/2010/main" val="24609382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xmlns="" id="{E846EA0A-DA99-453A-875C-6465DDC385FC}"/>
              </a:ext>
            </a:extLst>
          </p:cNvPr>
          <p:cNvSpPr/>
          <p:nvPr/>
        </p:nvSpPr>
        <p:spPr>
          <a:xfrm>
            <a:off x="2362200" y="1343374"/>
            <a:ext cx="9150409" cy="3170099"/>
          </a:xfrm>
          <a:prstGeom prst="rect">
            <a:avLst/>
          </a:prstGeom>
        </p:spPr>
        <p:txBody>
          <a:bodyPr wrap="square">
            <a:spAutoFit/>
          </a:bodyPr>
          <a:lstStyle/>
          <a:p>
            <a:pPr algn="ctr"/>
            <a:r>
              <a:rPr lang="tr-TR" altLang="tr-TR" sz="4000" dirty="0">
                <a:latin typeface="Times New Roman" panose="02020603050405020304" pitchFamily="18" charset="0"/>
              </a:rPr>
              <a:t>ÇIKTI ALMA SORUNU</a:t>
            </a:r>
          </a:p>
          <a:p>
            <a:r>
              <a:rPr lang="tr-TR" altLang="tr-TR" sz="2000" dirty="0">
                <a:latin typeface="Times New Roman" panose="02020603050405020304" pitchFamily="18" charset="0"/>
              </a:rPr>
              <a:t> </a:t>
            </a:r>
            <a:r>
              <a:rPr lang="tr-TR" altLang="tr-TR" sz="3200" dirty="0">
                <a:latin typeface="Times New Roman" panose="02020603050405020304" pitchFamily="18" charset="0"/>
              </a:rPr>
              <a:t>Yazıcıdan çıktı alırken ,yazıcınız inatla bir veya daha fazla sayfanın çıktısını almıyorsa, çıktı almak istediğiniz sayfaları seçiniz veya dosyanın tamamını seçip, dosya-yazdır komutlarından sonra seçim seçeneğini tıklayınız ve tamam düğmesine basınız.</a:t>
            </a:r>
          </a:p>
        </p:txBody>
      </p:sp>
    </p:spTree>
    <p:extLst>
      <p:ext uri="{BB962C8B-B14F-4D97-AF65-F5344CB8AC3E}">
        <p14:creationId xmlns:p14="http://schemas.microsoft.com/office/powerpoint/2010/main" val="2948013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Resim 15">
            <a:extLst>
              <a:ext uri="{FF2B5EF4-FFF2-40B4-BE49-F238E27FC236}">
                <a16:creationId xmlns:a16="http://schemas.microsoft.com/office/drawing/2014/main" xmlns="" id="{C878E468-A4B4-479A-9882-2768B176EC00}"/>
              </a:ext>
            </a:extLst>
          </p:cNvPr>
          <p:cNvPicPr>
            <a:picLocks noChangeAspect="1"/>
          </p:cNvPicPr>
          <p:nvPr/>
        </p:nvPicPr>
        <p:blipFill rotWithShape="1">
          <a:blip r:embed="rId2"/>
          <a:srcRect b="4416"/>
          <a:stretch/>
        </p:blipFill>
        <p:spPr>
          <a:xfrm>
            <a:off x="-50310" y="-20709"/>
            <a:ext cx="12242310" cy="6899417"/>
          </a:xfrm>
          <a:prstGeom prst="rect">
            <a:avLst/>
          </a:prstGeom>
        </p:spPr>
      </p:pic>
      <p:sp>
        <p:nvSpPr>
          <p:cNvPr id="8" name="Ok: Sağ 7">
            <a:extLst>
              <a:ext uri="{FF2B5EF4-FFF2-40B4-BE49-F238E27FC236}">
                <a16:creationId xmlns:a16="http://schemas.microsoft.com/office/drawing/2014/main" xmlns="" id="{57896FA5-7D15-4B75-894B-A17C73C4894C}"/>
              </a:ext>
            </a:extLst>
          </p:cNvPr>
          <p:cNvSpPr/>
          <p:nvPr/>
        </p:nvSpPr>
        <p:spPr>
          <a:xfrm>
            <a:off x="10181208" y="2474380"/>
            <a:ext cx="1882066" cy="825623"/>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X</a:t>
            </a:r>
          </a:p>
        </p:txBody>
      </p:sp>
      <p:sp>
        <p:nvSpPr>
          <p:cNvPr id="9" name="Metin kutusu 8">
            <a:extLst>
              <a:ext uri="{FF2B5EF4-FFF2-40B4-BE49-F238E27FC236}">
                <a16:creationId xmlns:a16="http://schemas.microsoft.com/office/drawing/2014/main" xmlns="" id="{42C3FE7C-46C9-4B8A-959C-9A34D235764B}"/>
              </a:ext>
            </a:extLst>
          </p:cNvPr>
          <p:cNvSpPr txBox="1"/>
          <p:nvPr/>
        </p:nvSpPr>
        <p:spPr>
          <a:xfrm>
            <a:off x="10219678" y="2733302"/>
            <a:ext cx="1778494" cy="307777"/>
          </a:xfrm>
          <a:prstGeom prst="rect">
            <a:avLst/>
          </a:prstGeom>
          <a:noFill/>
        </p:spPr>
        <p:txBody>
          <a:bodyPr wrap="square" rtlCol="0">
            <a:spAutoFit/>
          </a:bodyPr>
          <a:lstStyle/>
          <a:p>
            <a:r>
              <a:rPr lang="tr-TR" sz="1400" dirty="0">
                <a:latin typeface="Arial" panose="020B0604020202020204" pitchFamily="34" charset="0"/>
                <a:cs typeface="Arial" panose="020B0604020202020204" pitchFamily="34" charset="0"/>
              </a:rPr>
              <a:t>Kaydırma Çubuğu</a:t>
            </a:r>
          </a:p>
        </p:txBody>
      </p:sp>
      <p:sp>
        <p:nvSpPr>
          <p:cNvPr id="10" name="Dikdörtgen 9">
            <a:extLst>
              <a:ext uri="{FF2B5EF4-FFF2-40B4-BE49-F238E27FC236}">
                <a16:creationId xmlns:a16="http://schemas.microsoft.com/office/drawing/2014/main" xmlns="" id="{ED280F86-B82A-4EC8-96D1-B9F152DA48A6}"/>
              </a:ext>
            </a:extLst>
          </p:cNvPr>
          <p:cNvSpPr/>
          <p:nvPr/>
        </p:nvSpPr>
        <p:spPr>
          <a:xfrm>
            <a:off x="-50310" y="457045"/>
            <a:ext cx="11759958" cy="680228"/>
          </a:xfrm>
          <a:prstGeom prst="rect">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sz="3200" b="1" dirty="0">
              <a:ln w="0"/>
              <a:solidFill>
                <a:schemeClr val="tx1"/>
              </a:solidFill>
              <a:effectLst>
                <a:outerShdw blurRad="38100" dist="19050" dir="2700000" algn="tl" rotWithShape="0">
                  <a:schemeClr val="dk1">
                    <a:alpha val="40000"/>
                  </a:schemeClr>
                </a:outerShdw>
              </a:effectLst>
            </a:endParaRPr>
          </a:p>
        </p:txBody>
      </p:sp>
      <p:sp>
        <p:nvSpPr>
          <p:cNvPr id="11" name="Ok: Aşağı 10">
            <a:extLst>
              <a:ext uri="{FF2B5EF4-FFF2-40B4-BE49-F238E27FC236}">
                <a16:creationId xmlns:a16="http://schemas.microsoft.com/office/drawing/2014/main" xmlns="" id="{19349447-C714-454D-8288-7E7079D1940D}"/>
              </a:ext>
            </a:extLst>
          </p:cNvPr>
          <p:cNvSpPr/>
          <p:nvPr/>
        </p:nvSpPr>
        <p:spPr>
          <a:xfrm rot="16200000">
            <a:off x="182927" y="533451"/>
            <a:ext cx="598847" cy="106532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2" name="Metin kutusu 11">
            <a:extLst>
              <a:ext uri="{FF2B5EF4-FFF2-40B4-BE49-F238E27FC236}">
                <a16:creationId xmlns:a16="http://schemas.microsoft.com/office/drawing/2014/main" xmlns="" id="{D2F7F0E7-6141-44B4-9411-896C8F4766B5}"/>
              </a:ext>
            </a:extLst>
          </p:cNvPr>
          <p:cNvSpPr txBox="1"/>
          <p:nvPr/>
        </p:nvSpPr>
        <p:spPr>
          <a:xfrm>
            <a:off x="0" y="875814"/>
            <a:ext cx="1817272" cy="369332"/>
          </a:xfrm>
          <a:prstGeom prst="rect">
            <a:avLst/>
          </a:prstGeom>
          <a:noFill/>
        </p:spPr>
        <p:txBody>
          <a:bodyPr wrap="square" rtlCol="0">
            <a:spAutoFit/>
          </a:bodyPr>
          <a:lstStyle/>
          <a:p>
            <a:r>
              <a:rPr lang="tr-TR" dirty="0"/>
              <a:t>Şerit</a:t>
            </a:r>
          </a:p>
        </p:txBody>
      </p:sp>
      <p:sp>
        <p:nvSpPr>
          <p:cNvPr id="13" name="Dikdörtgen 12">
            <a:extLst>
              <a:ext uri="{FF2B5EF4-FFF2-40B4-BE49-F238E27FC236}">
                <a16:creationId xmlns:a16="http://schemas.microsoft.com/office/drawing/2014/main" xmlns="" id="{636D480A-75F6-40BC-B76E-AA567A9F051D}"/>
              </a:ext>
            </a:extLst>
          </p:cNvPr>
          <p:cNvSpPr/>
          <p:nvPr/>
        </p:nvSpPr>
        <p:spPr>
          <a:xfrm>
            <a:off x="0" y="169089"/>
            <a:ext cx="6613864" cy="251511"/>
          </a:xfrm>
          <a:prstGeom prst="rect">
            <a:avLst/>
          </a:prstGeom>
          <a:noFill/>
          <a:ln w="57150">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sp>
        <p:nvSpPr>
          <p:cNvPr id="14" name="Dikdörtgen 13">
            <a:extLst>
              <a:ext uri="{FF2B5EF4-FFF2-40B4-BE49-F238E27FC236}">
                <a16:creationId xmlns:a16="http://schemas.microsoft.com/office/drawing/2014/main" xmlns="" id="{DD97E277-A102-46E1-A0C7-4E94860FDC66}"/>
              </a:ext>
            </a:extLst>
          </p:cNvPr>
          <p:cNvSpPr/>
          <p:nvPr/>
        </p:nvSpPr>
        <p:spPr>
          <a:xfrm>
            <a:off x="5069150" y="-36444"/>
            <a:ext cx="1305018" cy="2485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sp>
        <p:nvSpPr>
          <p:cNvPr id="15" name="Metin kutusu 14">
            <a:extLst>
              <a:ext uri="{FF2B5EF4-FFF2-40B4-BE49-F238E27FC236}">
                <a16:creationId xmlns:a16="http://schemas.microsoft.com/office/drawing/2014/main" xmlns="" id="{162EAE32-0BB9-4B51-9995-8B8CC255F682}"/>
              </a:ext>
            </a:extLst>
          </p:cNvPr>
          <p:cNvSpPr txBox="1"/>
          <p:nvPr/>
        </p:nvSpPr>
        <p:spPr>
          <a:xfrm>
            <a:off x="5069150" y="-120622"/>
            <a:ext cx="1216241" cy="369332"/>
          </a:xfrm>
          <a:prstGeom prst="rect">
            <a:avLst/>
          </a:prstGeom>
          <a:noFill/>
        </p:spPr>
        <p:txBody>
          <a:bodyPr wrap="square" rtlCol="0">
            <a:spAutoFit/>
          </a:bodyPr>
          <a:lstStyle/>
          <a:p>
            <a:r>
              <a:rPr lang="tr-TR" dirty="0"/>
              <a:t>Sekmeler</a:t>
            </a:r>
          </a:p>
        </p:txBody>
      </p:sp>
      <p:sp>
        <p:nvSpPr>
          <p:cNvPr id="17" name="Dikdörtgen 16">
            <a:extLst>
              <a:ext uri="{FF2B5EF4-FFF2-40B4-BE49-F238E27FC236}">
                <a16:creationId xmlns:a16="http://schemas.microsoft.com/office/drawing/2014/main" xmlns="" id="{8A016335-938F-4566-AB83-A7B28499F981}"/>
              </a:ext>
            </a:extLst>
          </p:cNvPr>
          <p:cNvSpPr/>
          <p:nvPr/>
        </p:nvSpPr>
        <p:spPr>
          <a:xfrm>
            <a:off x="1015011" y="0"/>
            <a:ext cx="1595024" cy="2287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8" name="Dikdörtgen 17">
            <a:extLst>
              <a:ext uri="{FF2B5EF4-FFF2-40B4-BE49-F238E27FC236}">
                <a16:creationId xmlns:a16="http://schemas.microsoft.com/office/drawing/2014/main" xmlns="" id="{A95985C1-6C00-49A7-BA1C-EA8CEB6A080A}"/>
              </a:ext>
            </a:extLst>
          </p:cNvPr>
          <p:cNvSpPr/>
          <p:nvPr/>
        </p:nvSpPr>
        <p:spPr>
          <a:xfrm>
            <a:off x="-50310" y="-36445"/>
            <a:ext cx="976544" cy="265228"/>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Metin kutusu 18">
            <a:extLst>
              <a:ext uri="{FF2B5EF4-FFF2-40B4-BE49-F238E27FC236}">
                <a16:creationId xmlns:a16="http://schemas.microsoft.com/office/drawing/2014/main" xmlns="" id="{5F48510F-E601-4BA6-818F-7EA43BE5C179}"/>
              </a:ext>
            </a:extLst>
          </p:cNvPr>
          <p:cNvSpPr txBox="1"/>
          <p:nvPr/>
        </p:nvSpPr>
        <p:spPr>
          <a:xfrm>
            <a:off x="1015011" y="-55128"/>
            <a:ext cx="1740023" cy="307777"/>
          </a:xfrm>
          <a:prstGeom prst="rect">
            <a:avLst/>
          </a:prstGeom>
          <a:noFill/>
        </p:spPr>
        <p:txBody>
          <a:bodyPr wrap="square" rtlCol="0">
            <a:spAutoFit/>
          </a:bodyPr>
          <a:lstStyle/>
          <a:p>
            <a:r>
              <a:rPr lang="tr-TR" sz="1400" b="1" dirty="0"/>
              <a:t>Hızlı Erişim Çubuğu</a:t>
            </a:r>
          </a:p>
        </p:txBody>
      </p:sp>
      <p:sp>
        <p:nvSpPr>
          <p:cNvPr id="20" name="Dikdörtgen 19">
            <a:extLst>
              <a:ext uri="{FF2B5EF4-FFF2-40B4-BE49-F238E27FC236}">
                <a16:creationId xmlns:a16="http://schemas.microsoft.com/office/drawing/2014/main" xmlns="" id="{4EFA095A-8F2A-466E-85F6-762091F77197}"/>
              </a:ext>
            </a:extLst>
          </p:cNvPr>
          <p:cNvSpPr/>
          <p:nvPr/>
        </p:nvSpPr>
        <p:spPr>
          <a:xfrm>
            <a:off x="-50310" y="6708732"/>
            <a:ext cx="12242310" cy="20439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a:extLst>
              <a:ext uri="{FF2B5EF4-FFF2-40B4-BE49-F238E27FC236}">
                <a16:creationId xmlns:a16="http://schemas.microsoft.com/office/drawing/2014/main" xmlns="" id="{952EA421-2171-4A4A-A65D-DEA6F494780B}"/>
              </a:ext>
            </a:extLst>
          </p:cNvPr>
          <p:cNvSpPr/>
          <p:nvPr/>
        </p:nvSpPr>
        <p:spPr>
          <a:xfrm>
            <a:off x="106532" y="6400955"/>
            <a:ext cx="1526959" cy="2879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Metin kutusu 22">
            <a:extLst>
              <a:ext uri="{FF2B5EF4-FFF2-40B4-BE49-F238E27FC236}">
                <a16:creationId xmlns:a16="http://schemas.microsoft.com/office/drawing/2014/main" xmlns="" id="{10CEC050-7777-4B8D-AFE1-A28E794D67A2}"/>
              </a:ext>
            </a:extLst>
          </p:cNvPr>
          <p:cNvSpPr txBox="1"/>
          <p:nvPr/>
        </p:nvSpPr>
        <p:spPr>
          <a:xfrm>
            <a:off x="106532" y="6391044"/>
            <a:ext cx="1580225" cy="307777"/>
          </a:xfrm>
          <a:prstGeom prst="rect">
            <a:avLst/>
          </a:prstGeom>
          <a:noFill/>
        </p:spPr>
        <p:txBody>
          <a:bodyPr wrap="square" rtlCol="0">
            <a:spAutoFit/>
          </a:bodyPr>
          <a:lstStyle/>
          <a:p>
            <a:r>
              <a:rPr lang="tr-TR" sz="1400" b="1" dirty="0">
                <a:latin typeface="Arial" panose="020B0604020202020204" pitchFamily="34" charset="0"/>
                <a:cs typeface="Arial" panose="020B0604020202020204" pitchFamily="34" charset="0"/>
              </a:rPr>
              <a:t>Durum Çubuğu</a:t>
            </a:r>
          </a:p>
        </p:txBody>
      </p:sp>
      <mc:AlternateContent xmlns:mc="http://schemas.openxmlformats.org/markup-compatibility/2006" xmlns:p14="http://schemas.microsoft.com/office/powerpoint/2010/main">
        <mc:Choice Requires="p14">
          <p:contentPart p14:bwMode="auto" r:id="rId3">
            <p14:nvContentPartPr>
              <p14:cNvPr id="26" name="Mürekkep 25">
                <a:extLst>
                  <a:ext uri="{FF2B5EF4-FFF2-40B4-BE49-F238E27FC236}">
                    <a16:creationId xmlns:a16="http://schemas.microsoft.com/office/drawing/2014/main" xmlns="" id="{1C6A98D7-001A-410C-9574-6B1ED4B1C42A}"/>
                  </a:ext>
                </a:extLst>
              </p14:cNvPr>
              <p14:cNvContentPartPr/>
              <p14:nvPr/>
            </p14:nvContentPartPr>
            <p14:xfrm>
              <a:off x="10288975" y="88096"/>
              <a:ext cx="560160" cy="26640"/>
            </p14:xfrm>
          </p:contentPart>
        </mc:Choice>
        <mc:Fallback xmlns="">
          <p:pic>
            <p:nvPicPr>
              <p:cNvPr id="26" name="Mürekkep 25">
                <a:extLst>
                  <a:ext uri="{FF2B5EF4-FFF2-40B4-BE49-F238E27FC236}">
                    <a16:creationId xmlns:a16="http://schemas.microsoft.com/office/drawing/2014/main" id="{1C6A98D7-001A-410C-9574-6B1ED4B1C42A}"/>
                  </a:ext>
                </a:extLst>
              </p:cNvPr>
              <p:cNvPicPr/>
              <p:nvPr/>
            </p:nvPicPr>
            <p:blipFill>
              <a:blip r:embed="rId4"/>
              <a:stretch>
                <a:fillRect/>
              </a:stretch>
            </p:blipFill>
            <p:spPr>
              <a:xfrm>
                <a:off x="10257655" y="25096"/>
                <a:ext cx="6228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7" name="Mürekkep 26">
                <a:extLst>
                  <a:ext uri="{FF2B5EF4-FFF2-40B4-BE49-F238E27FC236}">
                    <a16:creationId xmlns:a16="http://schemas.microsoft.com/office/drawing/2014/main" xmlns="" id="{F4DE10F0-D26D-451D-8538-BFCE909BD7FC}"/>
                  </a:ext>
                </a:extLst>
              </p14:cNvPr>
              <p14:cNvContentPartPr/>
              <p14:nvPr/>
            </p14:nvContentPartPr>
            <p14:xfrm>
              <a:off x="10340455" y="85576"/>
              <a:ext cx="342000" cy="19800"/>
            </p14:xfrm>
          </p:contentPart>
        </mc:Choice>
        <mc:Fallback xmlns="">
          <p:pic>
            <p:nvPicPr>
              <p:cNvPr id="27" name="Mürekkep 26">
                <a:extLst>
                  <a:ext uri="{FF2B5EF4-FFF2-40B4-BE49-F238E27FC236}">
                    <a16:creationId xmlns:a16="http://schemas.microsoft.com/office/drawing/2014/main" id="{F4DE10F0-D26D-451D-8538-BFCE909BD7FC}"/>
                  </a:ext>
                </a:extLst>
              </p:cNvPr>
              <p:cNvPicPr/>
              <p:nvPr/>
            </p:nvPicPr>
            <p:blipFill>
              <a:blip r:embed="rId6"/>
              <a:stretch>
                <a:fillRect/>
              </a:stretch>
            </p:blipFill>
            <p:spPr>
              <a:xfrm>
                <a:off x="10309135" y="22576"/>
                <a:ext cx="4046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8" name="Mürekkep 27">
                <a:extLst>
                  <a:ext uri="{FF2B5EF4-FFF2-40B4-BE49-F238E27FC236}">
                    <a16:creationId xmlns:a16="http://schemas.microsoft.com/office/drawing/2014/main" xmlns="" id="{41C317EA-AACD-472A-A3CA-8CE76D412AB1}"/>
                  </a:ext>
                </a:extLst>
              </p14:cNvPr>
              <p14:cNvContentPartPr/>
              <p14:nvPr/>
            </p14:nvContentPartPr>
            <p14:xfrm>
              <a:off x="10537015" y="102496"/>
              <a:ext cx="360" cy="360"/>
            </p14:xfrm>
          </p:contentPart>
        </mc:Choice>
        <mc:Fallback xmlns="">
          <p:pic>
            <p:nvPicPr>
              <p:cNvPr id="28" name="Mürekkep 27">
                <a:extLst>
                  <a:ext uri="{FF2B5EF4-FFF2-40B4-BE49-F238E27FC236}">
                    <a16:creationId xmlns:a16="http://schemas.microsoft.com/office/drawing/2014/main" id="{41C317EA-AACD-472A-A3CA-8CE76D412AB1}"/>
                  </a:ext>
                </a:extLst>
              </p:cNvPr>
              <p:cNvPicPr/>
              <p:nvPr/>
            </p:nvPicPr>
            <p:blipFill>
              <a:blip r:embed="rId8"/>
              <a:stretch>
                <a:fillRect/>
              </a:stretch>
            </p:blipFill>
            <p:spPr>
              <a:xfrm>
                <a:off x="10505695" y="39496"/>
                <a:ext cx="63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9" name="Mürekkep 28">
                <a:extLst>
                  <a:ext uri="{FF2B5EF4-FFF2-40B4-BE49-F238E27FC236}">
                    <a16:creationId xmlns:a16="http://schemas.microsoft.com/office/drawing/2014/main" xmlns="" id="{1C374242-8C5D-4420-B89D-1DD7920EEDD0}"/>
                  </a:ext>
                </a:extLst>
              </p14:cNvPr>
              <p14:cNvContentPartPr/>
              <p14:nvPr/>
            </p14:nvContentPartPr>
            <p14:xfrm>
              <a:off x="10537015" y="102496"/>
              <a:ext cx="360" cy="360"/>
            </p14:xfrm>
          </p:contentPart>
        </mc:Choice>
        <mc:Fallback xmlns="">
          <p:pic>
            <p:nvPicPr>
              <p:cNvPr id="29" name="Mürekkep 28">
                <a:extLst>
                  <a:ext uri="{FF2B5EF4-FFF2-40B4-BE49-F238E27FC236}">
                    <a16:creationId xmlns:a16="http://schemas.microsoft.com/office/drawing/2014/main" id="{1C374242-8C5D-4420-B89D-1DD7920EEDD0}"/>
                  </a:ext>
                </a:extLst>
              </p:cNvPr>
              <p:cNvPicPr/>
              <p:nvPr/>
            </p:nvPicPr>
            <p:blipFill>
              <a:blip r:embed="rId8"/>
              <a:stretch>
                <a:fillRect/>
              </a:stretch>
            </p:blipFill>
            <p:spPr>
              <a:xfrm>
                <a:off x="10505695" y="39496"/>
                <a:ext cx="63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0" name="Mürekkep 29">
                <a:extLst>
                  <a:ext uri="{FF2B5EF4-FFF2-40B4-BE49-F238E27FC236}">
                    <a16:creationId xmlns:a16="http://schemas.microsoft.com/office/drawing/2014/main" xmlns="" id="{1C4E759E-BD04-467A-8ADF-7EA7DB1422AC}"/>
                  </a:ext>
                </a:extLst>
              </p14:cNvPr>
              <p14:cNvContentPartPr/>
              <p14:nvPr/>
            </p14:nvContentPartPr>
            <p14:xfrm>
              <a:off x="10537015" y="102496"/>
              <a:ext cx="360" cy="360"/>
            </p14:xfrm>
          </p:contentPart>
        </mc:Choice>
        <mc:Fallback xmlns="">
          <p:pic>
            <p:nvPicPr>
              <p:cNvPr id="30" name="Mürekkep 29">
                <a:extLst>
                  <a:ext uri="{FF2B5EF4-FFF2-40B4-BE49-F238E27FC236}">
                    <a16:creationId xmlns:a16="http://schemas.microsoft.com/office/drawing/2014/main" id="{1C4E759E-BD04-467A-8ADF-7EA7DB1422AC}"/>
                  </a:ext>
                </a:extLst>
              </p:cNvPr>
              <p:cNvPicPr/>
              <p:nvPr/>
            </p:nvPicPr>
            <p:blipFill>
              <a:blip r:embed="rId8"/>
              <a:stretch>
                <a:fillRect/>
              </a:stretch>
            </p:blipFill>
            <p:spPr>
              <a:xfrm>
                <a:off x="10505695" y="39496"/>
                <a:ext cx="63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4" name="Mürekkep 33">
                <a:extLst>
                  <a:ext uri="{FF2B5EF4-FFF2-40B4-BE49-F238E27FC236}">
                    <a16:creationId xmlns:a16="http://schemas.microsoft.com/office/drawing/2014/main" xmlns="" id="{054FC42F-8E9E-46D5-B80B-D27696E3D7FB}"/>
                  </a:ext>
                </a:extLst>
              </p14:cNvPr>
              <p14:cNvContentPartPr/>
              <p14:nvPr/>
            </p14:nvContentPartPr>
            <p14:xfrm>
              <a:off x="10276735" y="33376"/>
              <a:ext cx="687960" cy="103680"/>
            </p14:xfrm>
          </p:contentPart>
        </mc:Choice>
        <mc:Fallback xmlns="">
          <p:pic>
            <p:nvPicPr>
              <p:cNvPr id="34" name="Mürekkep 33">
                <a:extLst>
                  <a:ext uri="{FF2B5EF4-FFF2-40B4-BE49-F238E27FC236}">
                    <a16:creationId xmlns:a16="http://schemas.microsoft.com/office/drawing/2014/main" id="{054FC42F-8E9E-46D5-B80B-D27696E3D7FB}"/>
                  </a:ext>
                </a:extLst>
              </p:cNvPr>
              <p:cNvPicPr/>
              <p:nvPr/>
            </p:nvPicPr>
            <p:blipFill>
              <a:blip r:embed="rId12"/>
              <a:stretch>
                <a:fillRect/>
              </a:stretch>
            </p:blipFill>
            <p:spPr>
              <a:xfrm>
                <a:off x="10238595" y="-4784"/>
                <a:ext cx="763880" cy="179640"/>
              </a:xfrm>
              <a:prstGeom prst="rect">
                <a:avLst/>
              </a:prstGeom>
            </p:spPr>
          </p:pic>
        </mc:Fallback>
      </mc:AlternateContent>
    </p:spTree>
    <p:extLst>
      <p:ext uri="{BB962C8B-B14F-4D97-AF65-F5344CB8AC3E}">
        <p14:creationId xmlns:p14="http://schemas.microsoft.com/office/powerpoint/2010/main" val="1297430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xmlns="" id="{5185375E-7602-494D-B3AB-FD40245E8E1A}"/>
              </a:ext>
            </a:extLst>
          </p:cNvPr>
          <p:cNvSpPr/>
          <p:nvPr/>
        </p:nvSpPr>
        <p:spPr>
          <a:xfrm>
            <a:off x="3047999" y="889844"/>
            <a:ext cx="7960311" cy="3970318"/>
          </a:xfrm>
          <a:prstGeom prst="rect">
            <a:avLst/>
          </a:prstGeom>
        </p:spPr>
        <p:txBody>
          <a:bodyPr wrap="square">
            <a:spAutoFit/>
          </a:bodyPr>
          <a:lstStyle/>
          <a:p>
            <a:r>
              <a:rPr lang="tr-TR" dirty="0"/>
              <a:t>	Windows Başlat düğmesi Başlat düğmesini tıklatın veya Başlat menüsünü görüntülemek için klavyenizde Windows tuşuna basın.</a:t>
            </a:r>
          </a:p>
          <a:p>
            <a:endParaRPr lang="tr-TR" dirty="0"/>
          </a:p>
          <a:p>
            <a:r>
              <a:rPr lang="tr-TR" dirty="0"/>
              <a:t>Uygulamalar listesinde, Word’dü bulun ve tıklatın. Başlangıç ekranı görüntülenir ve Word başlatılır.</a:t>
            </a:r>
          </a:p>
          <a:p>
            <a:endParaRPr lang="tr-TR" dirty="0"/>
          </a:p>
          <a:p>
            <a:r>
              <a:rPr lang="tr-TR" b="1" u="sng" dirty="0"/>
              <a:t>Word’dü, ilk başlattığınızda, Microsoft Yazılımı Lisans Sözleşmesi'ni görünebilir.</a:t>
            </a:r>
          </a:p>
          <a:p>
            <a:endParaRPr lang="tr-TR" dirty="0"/>
          </a:p>
          <a:p>
            <a:r>
              <a:rPr lang="tr-TR" dirty="0"/>
              <a:t>Word’den çıkmak için ekranınızın sağ üst köşedeki x düğmesi  Kapat ‘ ı          tıklayın.</a:t>
            </a:r>
          </a:p>
          <a:p>
            <a:endParaRPr lang="tr-TR" dirty="0"/>
          </a:p>
          <a:p>
            <a:r>
              <a:rPr lang="tr-TR" dirty="0"/>
              <a:t>Herhangi bir değişiklik yaptıysanız, son belgeyi kaydettikten sonra değişiklikleri kaydetmek istemediğinizi soran bir ileti kutusu görüntülenir. Değişiklikleri kaydetmek için </a:t>
            </a:r>
            <a:r>
              <a:rPr lang="tr-TR" dirty="0" err="1"/>
              <a:t>Evete</a:t>
            </a:r>
            <a:r>
              <a:rPr lang="tr-TR" dirty="0"/>
              <a:t> tıklayın. Değişiklikleri kaydetmeden çıkmak için Hayır' ı tıklayın. X düğmesini yanlışlıkla tıklattıysanız, İptal' i tıklayın.</a:t>
            </a:r>
          </a:p>
        </p:txBody>
      </p:sp>
      <p:pic>
        <p:nvPicPr>
          <p:cNvPr id="6" name="Resim 5">
            <a:extLst>
              <a:ext uri="{FF2B5EF4-FFF2-40B4-BE49-F238E27FC236}">
                <a16:creationId xmlns:a16="http://schemas.microsoft.com/office/drawing/2014/main" xmlns="" id="{A55DE013-61C9-494A-99AF-1B83C9924C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2695" y="889844"/>
            <a:ext cx="381740" cy="330841"/>
          </a:xfrm>
          <a:prstGeom prst="rect">
            <a:avLst/>
          </a:prstGeom>
        </p:spPr>
      </p:pic>
      <p:pic>
        <p:nvPicPr>
          <p:cNvPr id="8" name="Resim 7">
            <a:extLst>
              <a:ext uri="{FF2B5EF4-FFF2-40B4-BE49-F238E27FC236}">
                <a16:creationId xmlns:a16="http://schemas.microsoft.com/office/drawing/2014/main" xmlns="" id="{D560E35D-2694-45EE-8B3D-0A49EB52C7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3999" y="3074710"/>
            <a:ext cx="366943" cy="354290"/>
          </a:xfrm>
          <a:prstGeom prst="rect">
            <a:avLst/>
          </a:prstGeom>
        </p:spPr>
      </p:pic>
    </p:spTree>
    <p:extLst>
      <p:ext uri="{BB962C8B-B14F-4D97-AF65-F5344CB8AC3E}">
        <p14:creationId xmlns:p14="http://schemas.microsoft.com/office/powerpoint/2010/main" val="515627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xmlns="" id="{C0369486-1B69-4B32-B1DE-B27172B893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693" y="885620"/>
            <a:ext cx="4536490" cy="4879948"/>
          </a:xfrm>
          <a:prstGeom prst="rect">
            <a:avLst/>
          </a:prstGeom>
        </p:spPr>
      </p:pic>
      <p:sp>
        <p:nvSpPr>
          <p:cNvPr id="3" name="Dikdörtgen 2">
            <a:extLst>
              <a:ext uri="{FF2B5EF4-FFF2-40B4-BE49-F238E27FC236}">
                <a16:creationId xmlns:a16="http://schemas.microsoft.com/office/drawing/2014/main" xmlns="" id="{9916C808-16DC-4067-A454-FC9E3D3C6C12}"/>
              </a:ext>
            </a:extLst>
          </p:cNvPr>
          <p:cNvSpPr/>
          <p:nvPr/>
        </p:nvSpPr>
        <p:spPr>
          <a:xfrm>
            <a:off x="6285390" y="225251"/>
            <a:ext cx="5495277" cy="6247864"/>
          </a:xfrm>
          <a:prstGeom prst="rect">
            <a:avLst/>
          </a:prstGeom>
        </p:spPr>
        <p:txBody>
          <a:bodyPr wrap="square">
            <a:spAutoFit/>
          </a:bodyPr>
          <a:lstStyle/>
          <a:p>
            <a:r>
              <a:rPr lang="tr-TR" sz="1600" b="1" dirty="0">
                <a:solidFill>
                  <a:srgbClr val="2F2F2F"/>
                </a:solidFill>
                <a:latin typeface="Arial" panose="020B0604020202020204" pitchFamily="34" charset="0"/>
                <a:cs typeface="Arial" panose="020B0604020202020204" pitchFamily="34" charset="0"/>
              </a:rPr>
              <a:t>1</a:t>
            </a:r>
            <a:r>
              <a:rPr lang="tr-TR" sz="1600" dirty="0">
                <a:solidFill>
                  <a:srgbClr val="2F2F2F"/>
                </a:solidFill>
                <a:latin typeface="Arial" panose="020B0604020202020204" pitchFamily="34" charset="0"/>
                <a:cs typeface="Arial" panose="020B0604020202020204" pitchFamily="34" charset="0"/>
              </a:rPr>
              <a:t>    Başlık çubuğu: Belgenin dosya adı ve kullanmakta olduğunuz yazılımının adını görüntüler. Standart simge durumuna küçült, geri yükle ve Kapat düğmeleri de içerir.</a:t>
            </a:r>
          </a:p>
          <a:p>
            <a:r>
              <a:rPr lang="tr-TR" sz="1600" b="1" dirty="0">
                <a:solidFill>
                  <a:srgbClr val="2F2F2F"/>
                </a:solidFill>
                <a:latin typeface="Arial" panose="020B0604020202020204" pitchFamily="34" charset="0"/>
                <a:cs typeface="Arial" panose="020B0604020202020204" pitchFamily="34" charset="0"/>
              </a:rPr>
              <a:t>2:</a:t>
            </a:r>
            <a:r>
              <a:rPr lang="tr-TR" sz="1600" dirty="0">
                <a:solidFill>
                  <a:srgbClr val="2F2F2F"/>
                </a:solidFill>
                <a:latin typeface="Arial" panose="020B0604020202020204" pitchFamily="34" charset="0"/>
                <a:cs typeface="Arial" panose="020B0604020202020204" pitchFamily="34" charset="0"/>
              </a:rPr>
              <a:t> Hızlı Erişim Araç çubuğu olan sık kullanılan komutlar, </a:t>
            </a:r>
            <a:r>
              <a:rPr lang="tr-TR" sz="1600" b="1" dirty="0">
                <a:solidFill>
                  <a:srgbClr val="2F2F2F"/>
                </a:solidFill>
                <a:latin typeface="Arial" panose="020B0604020202020204" pitchFamily="34" charset="0"/>
                <a:cs typeface="Arial" panose="020B0604020202020204" pitchFamily="34" charset="0"/>
              </a:rPr>
              <a:t>Kaydet ,</a:t>
            </a:r>
            <a:r>
              <a:rPr lang="tr-TR" sz="1600" dirty="0">
                <a:solidFill>
                  <a:srgbClr val="2F2F2F"/>
                </a:solidFill>
                <a:latin typeface="Arial" panose="020B0604020202020204" pitchFamily="34" charset="0"/>
                <a:cs typeface="Arial" panose="020B0604020202020204" pitchFamily="34" charset="0"/>
              </a:rPr>
              <a:t> </a:t>
            </a:r>
            <a:r>
              <a:rPr lang="tr-TR" sz="1600" b="1" dirty="0">
                <a:solidFill>
                  <a:srgbClr val="2F2F2F"/>
                </a:solidFill>
                <a:latin typeface="Arial" panose="020B0604020202020204" pitchFamily="34" charset="0"/>
                <a:cs typeface="Arial" panose="020B0604020202020204" pitchFamily="34" charset="0"/>
              </a:rPr>
              <a:t>Geri Al </a:t>
            </a:r>
            <a:r>
              <a:rPr lang="tr-TR" sz="1600" dirty="0">
                <a:solidFill>
                  <a:srgbClr val="2F2F2F"/>
                </a:solidFill>
                <a:latin typeface="Arial" panose="020B0604020202020204" pitchFamily="34" charset="0"/>
                <a:cs typeface="Arial" panose="020B0604020202020204" pitchFamily="34" charset="0"/>
              </a:rPr>
              <a:t>ve </a:t>
            </a:r>
            <a:r>
              <a:rPr lang="tr-TR" sz="1600" b="1" dirty="0">
                <a:solidFill>
                  <a:srgbClr val="2F2F2F"/>
                </a:solidFill>
                <a:latin typeface="Arial" panose="020B0604020202020204" pitchFamily="34" charset="0"/>
                <a:cs typeface="Arial" panose="020B0604020202020204" pitchFamily="34" charset="0"/>
              </a:rPr>
              <a:t>Yinele</a:t>
            </a:r>
            <a:r>
              <a:rPr lang="tr-TR" sz="1600" dirty="0">
                <a:solidFill>
                  <a:srgbClr val="2F2F2F"/>
                </a:solidFill>
                <a:latin typeface="Arial" panose="020B0604020202020204" pitchFamily="34" charset="0"/>
                <a:cs typeface="Arial" panose="020B0604020202020204" pitchFamily="34" charset="0"/>
              </a:rPr>
              <a:t> konumlandırıldığını burada. Hızlı Erişim Araç çubuğu sonunda diğer sık kullanılan veya sık komutları gerektiği ekleyebileceğiniz bir aşağı açılır menüyü olur.</a:t>
            </a:r>
          </a:p>
          <a:p>
            <a:r>
              <a:rPr lang="tr-TR" sz="1600" b="1" dirty="0">
                <a:solidFill>
                  <a:srgbClr val="2F2F2F"/>
                </a:solidFill>
                <a:latin typeface="Arial" panose="020B0604020202020204" pitchFamily="34" charset="0"/>
                <a:cs typeface="Arial" panose="020B0604020202020204" pitchFamily="34" charset="0"/>
              </a:rPr>
              <a:t>3</a:t>
            </a:r>
            <a:r>
              <a:rPr lang="tr-TR" sz="1600" dirty="0">
                <a:solidFill>
                  <a:srgbClr val="2F2F2F"/>
                </a:solidFill>
                <a:latin typeface="Arial" panose="020B0604020202020204" pitchFamily="34" charset="0"/>
                <a:cs typeface="Arial" panose="020B0604020202020204" pitchFamily="34" charset="0"/>
              </a:rPr>
              <a:t>: Dosya sekmesini kendisini içerik yerine </a:t>
            </a:r>
            <a:r>
              <a:rPr lang="tr-TR" sz="1600" b="1" dirty="0">
                <a:solidFill>
                  <a:srgbClr val="2F2F2F"/>
                </a:solidFill>
                <a:latin typeface="Arial" panose="020B0604020202020204" pitchFamily="34" charset="0"/>
                <a:cs typeface="Arial" panose="020B0604020202020204" pitchFamily="34" charset="0"/>
              </a:rPr>
              <a:t>Yeni</a:t>
            </a:r>
            <a:r>
              <a:rPr lang="tr-TR" sz="1600" dirty="0">
                <a:solidFill>
                  <a:srgbClr val="2F2F2F"/>
                </a:solidFill>
                <a:latin typeface="Arial" panose="020B0604020202020204" pitchFamily="34" charset="0"/>
                <a:cs typeface="Arial" panose="020B0604020202020204" pitchFamily="34" charset="0"/>
              </a:rPr>
              <a:t>, </a:t>
            </a:r>
            <a:r>
              <a:rPr lang="tr-TR" sz="1600" b="1" dirty="0">
                <a:solidFill>
                  <a:srgbClr val="2F2F2F"/>
                </a:solidFill>
                <a:latin typeface="Arial" panose="020B0604020202020204" pitchFamily="34" charset="0"/>
                <a:cs typeface="Arial" panose="020B0604020202020204" pitchFamily="34" charset="0"/>
              </a:rPr>
              <a:t>Aç</a:t>
            </a:r>
            <a:r>
              <a:rPr lang="tr-TR" sz="1600" dirty="0">
                <a:solidFill>
                  <a:srgbClr val="2F2F2F"/>
                </a:solidFill>
                <a:latin typeface="Arial" panose="020B0604020202020204" pitchFamily="34" charset="0"/>
                <a:cs typeface="Arial" panose="020B0604020202020204" pitchFamily="34" charset="0"/>
              </a:rPr>
              <a:t>,</a:t>
            </a:r>
            <a:r>
              <a:rPr lang="tr-TR" sz="1600" b="1" dirty="0">
                <a:solidFill>
                  <a:srgbClr val="2F2F2F"/>
                </a:solidFill>
                <a:latin typeface="Arial" panose="020B0604020202020204" pitchFamily="34" charset="0"/>
                <a:cs typeface="Arial" panose="020B0604020202020204" pitchFamily="34" charset="0"/>
              </a:rPr>
              <a:t> Kaydet</a:t>
            </a:r>
            <a:r>
              <a:rPr lang="tr-TR" sz="1600" dirty="0">
                <a:solidFill>
                  <a:srgbClr val="2F2F2F"/>
                </a:solidFill>
                <a:latin typeface="Arial" panose="020B0604020202020204" pitchFamily="34" charset="0"/>
                <a:cs typeface="Arial" panose="020B0604020202020204" pitchFamily="34" charset="0"/>
              </a:rPr>
              <a:t>, </a:t>
            </a:r>
            <a:r>
              <a:rPr lang="tr-TR" sz="1600" b="1" dirty="0">
                <a:solidFill>
                  <a:srgbClr val="2F2F2F"/>
                </a:solidFill>
                <a:latin typeface="Arial" panose="020B0604020202020204" pitchFamily="34" charset="0"/>
                <a:cs typeface="Arial" panose="020B0604020202020204" pitchFamily="34" charset="0"/>
              </a:rPr>
              <a:t>Yazdır </a:t>
            </a:r>
            <a:r>
              <a:rPr lang="tr-TR" sz="1600" dirty="0">
                <a:solidFill>
                  <a:srgbClr val="2F2F2F"/>
                </a:solidFill>
                <a:latin typeface="Arial" panose="020B0604020202020204" pitchFamily="34" charset="0"/>
                <a:cs typeface="Arial" panose="020B0604020202020204" pitchFamily="34" charset="0"/>
              </a:rPr>
              <a:t>ve </a:t>
            </a:r>
            <a:r>
              <a:rPr lang="tr-TR" sz="1600" b="1" dirty="0">
                <a:solidFill>
                  <a:srgbClr val="2F2F2F"/>
                </a:solidFill>
                <a:latin typeface="Arial" panose="020B0604020202020204" pitchFamily="34" charset="0"/>
                <a:cs typeface="Arial" panose="020B0604020202020204" pitchFamily="34" charset="0"/>
              </a:rPr>
              <a:t>Kapat </a:t>
            </a:r>
            <a:r>
              <a:rPr lang="tr-TR" sz="1600" dirty="0">
                <a:solidFill>
                  <a:srgbClr val="2F2F2F"/>
                </a:solidFill>
                <a:latin typeface="Arial" panose="020B0604020202020204" pitchFamily="34" charset="0"/>
                <a:cs typeface="Arial" panose="020B0604020202020204" pitchFamily="34" charset="0"/>
              </a:rPr>
              <a:t>gibi belgenin belge üzerinde çalışan komutları bulmak için bu </a:t>
            </a:r>
            <a:r>
              <a:rPr lang="tr-TR" sz="1600">
                <a:solidFill>
                  <a:srgbClr val="2F2F2F"/>
                </a:solidFill>
                <a:latin typeface="Arial" panose="020B0604020202020204" pitchFamily="34" charset="0"/>
                <a:cs typeface="Arial" panose="020B0604020202020204" pitchFamily="34" charset="0"/>
              </a:rPr>
              <a:t>düğmeyi tıklayın</a:t>
            </a:r>
            <a:r>
              <a:rPr lang="tr-TR" sz="1600" dirty="0">
                <a:solidFill>
                  <a:srgbClr val="2F2F2F"/>
                </a:solidFill>
                <a:latin typeface="Arial" panose="020B0604020202020204" pitchFamily="34" charset="0"/>
                <a:cs typeface="Arial" panose="020B0604020202020204" pitchFamily="34" charset="0"/>
              </a:rPr>
              <a:t>.</a:t>
            </a:r>
          </a:p>
          <a:p>
            <a:r>
              <a:rPr lang="tr-TR" sz="1600" b="1" dirty="0">
                <a:solidFill>
                  <a:srgbClr val="2F2F2F"/>
                </a:solidFill>
                <a:latin typeface="Arial" panose="020B0604020202020204" pitchFamily="34" charset="0"/>
                <a:cs typeface="Arial" panose="020B0604020202020204" pitchFamily="34" charset="0"/>
              </a:rPr>
              <a:t>4:</a:t>
            </a:r>
            <a:r>
              <a:rPr lang="tr-TR" sz="1600" dirty="0">
                <a:solidFill>
                  <a:srgbClr val="2F2F2F"/>
                </a:solidFill>
                <a:latin typeface="Arial" panose="020B0604020202020204" pitchFamily="34" charset="0"/>
                <a:cs typeface="Arial" panose="020B0604020202020204" pitchFamily="34" charset="0"/>
              </a:rPr>
              <a:t>Şerit: çalışmanızı için gerekli komutları konumlandırıldığını burada. Şerit görünümünü monitörünüz boyutuna bağlı olarak değişir. Word Şerit Küçük monitörler sığması için denetimlerin düzenlemeyi değiştirerek sıkıştırın.</a:t>
            </a:r>
          </a:p>
          <a:p>
            <a:r>
              <a:rPr lang="tr-TR" sz="1600" b="1" dirty="0">
                <a:solidFill>
                  <a:srgbClr val="2F2F2F"/>
                </a:solidFill>
                <a:latin typeface="Arial" panose="020B0604020202020204" pitchFamily="34" charset="0"/>
                <a:cs typeface="Arial" panose="020B0604020202020204" pitchFamily="34" charset="0"/>
              </a:rPr>
              <a:t>5</a:t>
            </a:r>
            <a:r>
              <a:rPr lang="tr-TR" sz="1600" dirty="0">
                <a:solidFill>
                  <a:srgbClr val="2F2F2F"/>
                </a:solidFill>
                <a:latin typeface="Arial" panose="020B0604020202020204" pitchFamily="34" charset="0"/>
                <a:cs typeface="Arial" panose="020B0604020202020204" pitchFamily="34" charset="0"/>
              </a:rPr>
              <a:t> :Düzenleme penceresini: belge düzenleme içeriğini gösterir.</a:t>
            </a:r>
          </a:p>
          <a:p>
            <a:r>
              <a:rPr lang="tr-TR" sz="1600" b="1" dirty="0">
                <a:solidFill>
                  <a:srgbClr val="2F2F2F"/>
                </a:solidFill>
                <a:latin typeface="Arial" panose="020B0604020202020204" pitchFamily="34" charset="0"/>
                <a:cs typeface="Arial" panose="020B0604020202020204" pitchFamily="34" charset="0"/>
              </a:rPr>
              <a:t>6:</a:t>
            </a:r>
            <a:r>
              <a:rPr lang="tr-TR" sz="1600" dirty="0">
                <a:solidFill>
                  <a:srgbClr val="2F2F2F"/>
                </a:solidFill>
                <a:latin typeface="Arial" panose="020B0604020202020204" pitchFamily="34" charset="0"/>
                <a:cs typeface="Arial" panose="020B0604020202020204" pitchFamily="34" charset="0"/>
              </a:rPr>
              <a:t>Kaydırma çubuğu: belge düzenleme görüntü konumunu değiştirme değiştirmenize izin verir.</a:t>
            </a:r>
          </a:p>
          <a:p>
            <a:r>
              <a:rPr lang="tr-TR" sz="1600" dirty="0">
                <a:solidFill>
                  <a:srgbClr val="2F2F2F"/>
                </a:solidFill>
                <a:latin typeface="Arial" panose="020B0604020202020204" pitchFamily="34" charset="0"/>
                <a:cs typeface="Arial" panose="020B0604020202020204" pitchFamily="34" charset="0"/>
              </a:rPr>
              <a:t>Durum çubuğunda </a:t>
            </a:r>
          </a:p>
          <a:p>
            <a:r>
              <a:rPr lang="tr-TR" sz="1600" b="1" dirty="0">
                <a:solidFill>
                  <a:srgbClr val="2F2F2F"/>
                </a:solidFill>
                <a:latin typeface="Arial" panose="020B0604020202020204" pitchFamily="34" charset="0"/>
                <a:cs typeface="Arial" panose="020B0604020202020204" pitchFamily="34" charset="0"/>
              </a:rPr>
              <a:t>7</a:t>
            </a:r>
            <a:r>
              <a:rPr lang="tr-TR" sz="1600" dirty="0">
                <a:solidFill>
                  <a:srgbClr val="2F2F2F"/>
                </a:solidFill>
                <a:latin typeface="Arial" panose="020B0604020202020204" pitchFamily="34" charset="0"/>
                <a:cs typeface="Arial" panose="020B0604020202020204" pitchFamily="34" charset="0"/>
              </a:rPr>
              <a:t>:Belge düzenleme hakkında daha fazla bilgi görüntüler.</a:t>
            </a:r>
          </a:p>
          <a:p>
            <a:r>
              <a:rPr lang="tr-TR" sz="1600" b="1" dirty="0">
                <a:solidFill>
                  <a:srgbClr val="2F2F2F"/>
                </a:solidFill>
                <a:latin typeface="Arial" panose="020B0604020202020204" pitchFamily="34" charset="0"/>
                <a:cs typeface="Arial" panose="020B0604020202020204" pitchFamily="34" charset="0"/>
              </a:rPr>
              <a:t>8:</a:t>
            </a:r>
            <a:r>
              <a:rPr lang="tr-TR" sz="1600" dirty="0">
                <a:solidFill>
                  <a:srgbClr val="2F2F2F"/>
                </a:solidFill>
                <a:latin typeface="Arial" panose="020B0604020202020204" pitchFamily="34" charset="0"/>
                <a:cs typeface="Arial" panose="020B0604020202020204" pitchFamily="34" charset="0"/>
              </a:rPr>
              <a:t>Yakınlaştırma slayt denetimi: belge düzenleme yakınlaştırma ayarlarını değiştirme değiştirmenize izin verir.</a:t>
            </a:r>
            <a:endParaRPr lang="tr-TR" sz="1600" b="0" i="0" dirty="0">
              <a:solidFill>
                <a:srgbClr val="2F2F2F"/>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2058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xmlns="" id="{E56ED3CE-26DB-4F26-9D25-1CC8CF2081B2}"/>
              </a:ext>
            </a:extLst>
          </p:cNvPr>
          <p:cNvSpPr/>
          <p:nvPr/>
        </p:nvSpPr>
        <p:spPr>
          <a:xfrm>
            <a:off x="2197916" y="500408"/>
            <a:ext cx="9041213" cy="5355312"/>
          </a:xfrm>
          <a:prstGeom prst="rect">
            <a:avLst/>
          </a:prstGeom>
        </p:spPr>
        <p:txBody>
          <a:bodyPr wrap="square">
            <a:spAutoFit/>
          </a:bodyPr>
          <a:lstStyle/>
          <a:p>
            <a:r>
              <a:rPr lang="tr-TR" b="1" dirty="0">
                <a:solidFill>
                  <a:srgbClr val="2F2F2F"/>
                </a:solidFill>
                <a:latin typeface="Segoe UI" panose="020B0502040204020203" pitchFamily="34" charset="0"/>
              </a:rPr>
              <a:t>Bir belgeyi açın ve kaydetme</a:t>
            </a:r>
          </a:p>
          <a:p>
            <a:r>
              <a:rPr lang="tr-TR" dirty="0">
                <a:solidFill>
                  <a:srgbClr val="2F2F2F"/>
                </a:solidFill>
                <a:latin typeface="Segoe UI" panose="020B0502040204020203" pitchFamily="34" charset="0"/>
              </a:rPr>
              <a:t>Word'de, böylece çalışmanızı kaybetmeden program çıkabilirsiniz belgenizi kaydetmeniz gerekir. Belgeyi kaydettiğinizde, bilgisayarınızda veya bir ağ konumundaki bir dosya olarak depolanır. Daha sonra dosyayı açın, değiştirmek ve yazdırın.</a:t>
            </a:r>
          </a:p>
          <a:p>
            <a:r>
              <a:rPr lang="tr-TR" dirty="0">
                <a:solidFill>
                  <a:srgbClr val="2F2F2F"/>
                </a:solidFill>
                <a:latin typeface="Segoe UI" panose="020B0502040204020203" pitchFamily="34" charset="0"/>
              </a:rPr>
              <a:t>Belgeyi kaydetmek için aşağıdakileri yapın:</a:t>
            </a:r>
          </a:p>
          <a:p>
            <a:pPr>
              <a:buFont typeface="+mj-lt"/>
              <a:buAutoNum type="arabicPeriod"/>
            </a:pPr>
            <a:r>
              <a:rPr lang="tr-TR" dirty="0">
                <a:solidFill>
                  <a:srgbClr val="2F2F2F"/>
                </a:solidFill>
                <a:latin typeface="Segoe UI" panose="020B0502040204020203" pitchFamily="34" charset="0"/>
              </a:rPr>
              <a:t>Hızlı Erişim Araç Çubuğunda </a:t>
            </a:r>
            <a:r>
              <a:rPr lang="tr-TR" b="1" dirty="0">
                <a:solidFill>
                  <a:srgbClr val="2F2F2F"/>
                </a:solidFill>
                <a:latin typeface="Segoe UI" panose="020B0502040204020203" pitchFamily="34" charset="0"/>
              </a:rPr>
              <a:t>Kaydet </a:t>
            </a:r>
            <a:r>
              <a:rPr lang="tr-TR" dirty="0">
                <a:solidFill>
                  <a:srgbClr val="2F2F2F"/>
                </a:solidFill>
                <a:latin typeface="Segoe UI" panose="020B0502040204020203" pitchFamily="34" charset="0"/>
              </a:rPr>
              <a:t>düğmesini tıklatın. Farklı </a:t>
            </a:r>
            <a:r>
              <a:rPr lang="tr-TR" b="1" dirty="0">
                <a:solidFill>
                  <a:srgbClr val="2F2F2F"/>
                </a:solidFill>
                <a:latin typeface="Segoe UI" panose="020B0502040204020203" pitchFamily="34" charset="0"/>
              </a:rPr>
              <a:t>Kaydet</a:t>
            </a:r>
            <a:r>
              <a:rPr lang="tr-TR" dirty="0">
                <a:solidFill>
                  <a:srgbClr val="2F2F2F"/>
                </a:solidFill>
                <a:latin typeface="Segoe UI" panose="020B0502040204020203" pitchFamily="34" charset="0"/>
              </a:rPr>
              <a:t> penceresi görünür.</a:t>
            </a:r>
          </a:p>
          <a:p>
            <a:pPr>
              <a:buFont typeface="+mj-lt"/>
              <a:buAutoNum type="arabicPeriod"/>
            </a:pPr>
            <a:r>
              <a:rPr lang="tr-TR" b="1" dirty="0">
                <a:solidFill>
                  <a:srgbClr val="2F2F2F"/>
                </a:solidFill>
                <a:latin typeface="Segoe UI" panose="020B0502040204020203" pitchFamily="34" charset="0"/>
              </a:rPr>
              <a:t>Dosya adı</a:t>
            </a:r>
            <a:r>
              <a:rPr lang="tr-TR" dirty="0">
                <a:solidFill>
                  <a:srgbClr val="2F2F2F"/>
                </a:solidFill>
                <a:latin typeface="Segoe UI" panose="020B0502040204020203" pitchFamily="34" charset="0"/>
              </a:rPr>
              <a:t> kutusuna bir dosya adı girin ve belgeyi kaydetmek istediğiniz bir konum seçin. Dosya adını değiştirmek için yeni bir dosya adı yazın.</a:t>
            </a:r>
          </a:p>
          <a:p>
            <a:pPr>
              <a:buFont typeface="+mj-lt"/>
              <a:buAutoNum type="arabicPeriod"/>
            </a:pPr>
            <a:r>
              <a:rPr lang="tr-TR" b="1" dirty="0" err="1">
                <a:solidFill>
                  <a:srgbClr val="2F2F2F"/>
                </a:solidFill>
                <a:latin typeface="Segoe UI" panose="020B0502040204020203" pitchFamily="34" charset="0"/>
              </a:rPr>
              <a:t>Kaydet</a:t>
            </a:r>
            <a:r>
              <a:rPr lang="tr-TR" dirty="0" err="1">
                <a:solidFill>
                  <a:srgbClr val="2F2F2F"/>
                </a:solidFill>
                <a:latin typeface="Segoe UI" panose="020B0502040204020203" pitchFamily="34" charset="0"/>
              </a:rPr>
              <a:t>'e</a:t>
            </a:r>
            <a:r>
              <a:rPr lang="tr-TR" dirty="0">
                <a:solidFill>
                  <a:srgbClr val="2F2F2F"/>
                </a:solidFill>
                <a:latin typeface="Segoe UI" panose="020B0502040204020203" pitchFamily="34" charset="0"/>
              </a:rPr>
              <a:t> tıklayın.</a:t>
            </a:r>
          </a:p>
          <a:p>
            <a:r>
              <a:rPr lang="tr-TR" dirty="0">
                <a:solidFill>
                  <a:srgbClr val="2F2F2F"/>
                </a:solidFill>
                <a:latin typeface="Segoe UI" panose="020B0502040204020203" pitchFamily="34" charset="0"/>
              </a:rPr>
              <a:t>Çalışmanızı sürdürmek için bir Word belgesini açabilirsiniz. Bir belgeyi açmak için aşağıdakileri yapın:</a:t>
            </a:r>
          </a:p>
          <a:p>
            <a:pPr>
              <a:buFont typeface="+mj-lt"/>
              <a:buAutoNum type="arabicPeriod"/>
            </a:pPr>
            <a:r>
              <a:rPr lang="tr-TR" dirty="0">
                <a:solidFill>
                  <a:srgbClr val="2F2F2F"/>
                </a:solidFill>
                <a:latin typeface="Segoe UI" panose="020B0502040204020203" pitchFamily="34" charset="0"/>
              </a:rPr>
              <a:t>Dosya Gezgin'ini açın ve </a:t>
            </a:r>
            <a:r>
              <a:rPr lang="tr-TR" b="1" dirty="0">
                <a:solidFill>
                  <a:srgbClr val="2F2F2F"/>
                </a:solidFill>
                <a:latin typeface="Segoe UI" panose="020B0502040204020203" pitchFamily="34" charset="0"/>
              </a:rPr>
              <a:t>Belgeler 'tıklatın</a:t>
            </a:r>
            <a:r>
              <a:rPr lang="tr-TR" dirty="0">
                <a:solidFill>
                  <a:srgbClr val="2F2F2F"/>
                </a:solidFill>
                <a:latin typeface="Segoe UI" panose="020B0502040204020203" pitchFamily="34" charset="0"/>
              </a:rPr>
              <a:t>. Belgelerin listesi görüntülenir.</a:t>
            </a:r>
          </a:p>
          <a:p>
            <a:pPr>
              <a:buFont typeface="+mj-lt"/>
              <a:buAutoNum type="arabicPeriod"/>
            </a:pPr>
            <a:r>
              <a:rPr lang="tr-TR" dirty="0">
                <a:solidFill>
                  <a:srgbClr val="2F2F2F"/>
                </a:solidFill>
                <a:latin typeface="Segoe UI" panose="020B0502040204020203" pitchFamily="34" charset="0"/>
              </a:rPr>
              <a:t>Üzerinde çalışmak istediğiniz belgeyi listede değilse, belgeyi açmak için dosya adını tıklatın. Belgeyi listede yoksa, dosyanızın depolandığı yere gidin ve dosyayı çift tıklatın. Word başlangıç ekranı görüntülenir ve ardından belgenin görüntülenebilir.</a:t>
            </a:r>
          </a:p>
          <a:p>
            <a:r>
              <a:rPr lang="tr-TR" b="1" dirty="0">
                <a:solidFill>
                  <a:srgbClr val="2F2F2F"/>
                </a:solidFill>
                <a:latin typeface="Segoe UI" panose="020B0502040204020203" pitchFamily="34" charset="0"/>
              </a:rPr>
              <a:t>Word içinden bir belge, Dosya sekmesini ve sonra da Aç' ı tıklatarak da açabilirsiniz. En son kaydettiğiniz bir belgeyi açmak için Son Kullanılanlar' ı tıklatın.</a:t>
            </a:r>
            <a:endParaRPr lang="tr-TR" b="1" i="0" dirty="0">
              <a:solidFill>
                <a:srgbClr val="2F2F2F"/>
              </a:solidFill>
              <a:effectLst/>
              <a:latin typeface="Segoe UI" panose="020B0502040204020203" pitchFamily="34" charset="0"/>
            </a:endParaRPr>
          </a:p>
        </p:txBody>
      </p:sp>
    </p:spTree>
    <p:extLst>
      <p:ext uri="{BB962C8B-B14F-4D97-AF65-F5344CB8AC3E}">
        <p14:creationId xmlns:p14="http://schemas.microsoft.com/office/powerpoint/2010/main" val="40249086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aks">
  <a:themeElements>
    <a:clrScheme name="Paralaks">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aks">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TotalTime>
  <Words>2863</Words>
  <Application>Microsoft Office PowerPoint</Application>
  <PresentationFormat>Geniş ekran</PresentationFormat>
  <Paragraphs>257</Paragraphs>
  <Slides>55</Slides>
  <Notes>2</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55</vt:i4>
      </vt:variant>
    </vt:vector>
  </HeadingPairs>
  <TitlesOfParts>
    <vt:vector size="63" baseType="lpstr">
      <vt:lpstr>Arial</vt:lpstr>
      <vt:lpstr>Arial Black</vt:lpstr>
      <vt:lpstr>Calibri</vt:lpstr>
      <vt:lpstr>Corbel</vt:lpstr>
      <vt:lpstr>Open Sans</vt:lpstr>
      <vt:lpstr>Segoe UI</vt:lpstr>
      <vt:lpstr>Times New Roman</vt:lpstr>
      <vt:lpstr>Paralaks</vt:lpstr>
      <vt:lpstr>MİCROSOFT WORD TANITIMI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WORD TANITIMI</dc:title>
  <dc:creator>taha guray</dc:creator>
  <cp:lastModifiedBy>lenovo-</cp:lastModifiedBy>
  <cp:revision>54</cp:revision>
  <cp:lastPrinted>2018-12-27T12:40:06Z</cp:lastPrinted>
  <dcterms:created xsi:type="dcterms:W3CDTF">2018-10-29T18:05:38Z</dcterms:created>
  <dcterms:modified xsi:type="dcterms:W3CDTF">2018-12-27T12:48:56Z</dcterms:modified>
</cp:coreProperties>
</file>