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ai\Desktop\doğa koruma\12E13C0362560-555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2 İçerik Yer Tutucusu"/>
          <p:cNvSpPr>
            <a:spLocks noGrp="1"/>
          </p:cNvSpPr>
          <p:nvPr>
            <p:ph idx="1"/>
          </p:nvPr>
        </p:nvSpPr>
        <p:spPr>
          <a:xfrm>
            <a:off x="1952625" y="1"/>
            <a:ext cx="8229600" cy="1571625"/>
          </a:xfrm>
        </p:spPr>
        <p:txBody>
          <a:bodyPr>
            <a:normAutofit fontScale="92500" lnSpcReduction="20000"/>
          </a:bodyPr>
          <a:lstStyle/>
          <a:p>
            <a:pPr eaLnBrk="1" hangingPunct="1">
              <a:buFont typeface="Wingdings" panose="05000000000000000000" pitchFamily="2" charset="2"/>
              <a:buChar char="ü"/>
            </a:pPr>
            <a:r>
              <a:rPr lang="tr-TR" altLang="tr-TR" sz="2400">
                <a:solidFill>
                  <a:schemeClr val="bg1"/>
                </a:solidFill>
              </a:rPr>
              <a:t>Doğadaki bu değişikliklerin günümüzde ve gelecekte ne gibi sonuçlar yaratacağını da önceden tam ve eksiksiz olarak saptamak olası değildir. Bu nedenle günümüzde modern teknolojiler kullanılarak sorunların çözümü için geçerli olan yolları bulmak için çalışmalar sürdürülmektedir.</a:t>
            </a:r>
          </a:p>
          <a:p>
            <a:pPr eaLnBrk="1" hangingPunct="1"/>
            <a:endParaRPr lang="tr-TR" altLang="tr-TR" sz="2400"/>
          </a:p>
        </p:txBody>
      </p:sp>
    </p:spTree>
    <p:extLst>
      <p:ext uri="{BB962C8B-B14F-4D97-AF65-F5344CB8AC3E}">
        <p14:creationId xmlns:p14="http://schemas.microsoft.com/office/powerpoint/2010/main" val="1166438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Users\mert\Desktop\harika-doga-resim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85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2 İçerik Yer Tutucusu"/>
          <p:cNvSpPr>
            <a:spLocks noGrp="1"/>
          </p:cNvSpPr>
          <p:nvPr>
            <p:ph idx="1"/>
          </p:nvPr>
        </p:nvSpPr>
        <p:spPr>
          <a:xfrm>
            <a:off x="1408386" y="0"/>
            <a:ext cx="10888717" cy="2291255"/>
          </a:xfrm>
        </p:spPr>
        <p:txBody>
          <a:bodyPr>
            <a:normAutofit/>
          </a:bodyPr>
          <a:lstStyle/>
          <a:p>
            <a:pPr eaLnBrk="1" hangingPunct="1"/>
            <a:r>
              <a:rPr lang="tr-TR" altLang="tr-TR" sz="2400" b="1" i="1" dirty="0">
                <a:solidFill>
                  <a:schemeClr val="bg1"/>
                </a:solidFill>
              </a:rPr>
              <a:t>Diğer taraftan da </a:t>
            </a:r>
            <a:r>
              <a:rPr lang="tr-TR" altLang="tr-TR" sz="2400" dirty="0">
                <a:solidFill>
                  <a:schemeClr val="bg1"/>
                </a:solidFill>
              </a:rPr>
              <a:t>ekolojik yönden önemli belli alanları koruyarak (örneğin, Manyas Kuşcenneti ya da Köprülü Kanyon </a:t>
            </a:r>
            <a:r>
              <a:rPr lang="tr-TR" altLang="tr-TR" sz="2400" dirty="0">
                <a:solidFill>
                  <a:srgbClr val="FFFF00"/>
                </a:solidFill>
              </a:rPr>
              <a:t>Milli Parkı gibi) doğal-doğala yakın ekosistemlerin </a:t>
            </a:r>
            <a:r>
              <a:rPr lang="tr-TR" altLang="tr-TR" sz="2400" dirty="0">
                <a:solidFill>
                  <a:schemeClr val="bg1"/>
                </a:solidFill>
              </a:rPr>
              <a:t>bozulmaması için uğraş vermek ve böylece yaşam alanlarının yani </a:t>
            </a:r>
            <a:r>
              <a:rPr lang="tr-TR" altLang="tr-TR" sz="2400" dirty="0" err="1">
                <a:solidFill>
                  <a:schemeClr val="bg1"/>
                </a:solidFill>
              </a:rPr>
              <a:t>biyotopların</a:t>
            </a:r>
            <a:r>
              <a:rPr lang="tr-TR" altLang="tr-TR" sz="2400" dirty="0">
                <a:solidFill>
                  <a:schemeClr val="bg1"/>
                </a:solidFill>
              </a:rPr>
              <a:t> korunmasına çalışmaktır. </a:t>
            </a:r>
            <a:r>
              <a:rPr lang="tr-TR" altLang="tr-TR" sz="2400" dirty="0" err="1">
                <a:solidFill>
                  <a:schemeClr val="bg1"/>
                </a:solidFill>
              </a:rPr>
              <a:t>Biyotopların</a:t>
            </a:r>
            <a:r>
              <a:rPr lang="tr-TR" altLang="tr-TR" sz="2400" dirty="0">
                <a:solidFill>
                  <a:schemeClr val="bg1"/>
                </a:solidFill>
              </a:rPr>
              <a:t> korunması olmadan, etkili ve sürekli bir şekilde türlerin korunması mümkün değildir. </a:t>
            </a:r>
          </a:p>
          <a:p>
            <a:pPr eaLnBrk="1" hangingPunct="1"/>
            <a:endParaRPr lang="tr-TR" altLang="tr-TR" sz="2400" dirty="0">
              <a:solidFill>
                <a:schemeClr val="bg1"/>
              </a:solidFill>
            </a:endParaRPr>
          </a:p>
        </p:txBody>
      </p:sp>
    </p:spTree>
    <p:extLst>
      <p:ext uri="{BB962C8B-B14F-4D97-AF65-F5344CB8AC3E}">
        <p14:creationId xmlns:p14="http://schemas.microsoft.com/office/powerpoint/2010/main" val="337771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i\Desktop\doğa koruma\12624_landscape_canyon_ri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2 İçerik Yer Tutucusu"/>
          <p:cNvSpPr>
            <a:spLocks noGrp="1"/>
          </p:cNvSpPr>
          <p:nvPr>
            <p:ph idx="1"/>
          </p:nvPr>
        </p:nvSpPr>
        <p:spPr>
          <a:xfrm>
            <a:off x="1524000" y="1"/>
            <a:ext cx="9144000" cy="1571625"/>
          </a:xfrm>
        </p:spPr>
        <p:txBody>
          <a:bodyPr/>
          <a:lstStyle/>
          <a:p>
            <a:pPr eaLnBrk="1" hangingPunct="1"/>
            <a:r>
              <a:rPr lang="tr-TR" altLang="tr-TR" sz="2400" b="1">
                <a:solidFill>
                  <a:srgbClr val="FF0000"/>
                </a:solidFill>
              </a:rPr>
              <a:t>Çevre ve doğa korumanın amacı</a:t>
            </a:r>
            <a:r>
              <a:rPr lang="tr-TR" altLang="tr-TR" sz="2400" b="1"/>
              <a:t>,</a:t>
            </a:r>
            <a:r>
              <a:rPr lang="tr-TR" altLang="tr-TR" sz="2400"/>
              <a:t> </a:t>
            </a:r>
            <a:r>
              <a:rPr lang="tr-TR" altLang="tr-TR" sz="2400">
                <a:solidFill>
                  <a:schemeClr val="bg1"/>
                </a:solidFill>
              </a:rPr>
              <a:t>doğal faktörlerin insanlar tarafından bu yükü kendi kendine kaldırabileceği kadar kullanılmasını sağlamak ve gerekli önlemleri almaktır.</a:t>
            </a:r>
          </a:p>
        </p:txBody>
      </p:sp>
    </p:spTree>
    <p:extLst>
      <p:ext uri="{BB962C8B-B14F-4D97-AF65-F5344CB8AC3E}">
        <p14:creationId xmlns:p14="http://schemas.microsoft.com/office/powerpoint/2010/main" val="3296994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i\Desktop\doğa koruma\19887d1227948851-nature-wallpaper-snow-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1524000" y="4929189"/>
            <a:ext cx="9144000" cy="1785937"/>
          </a:xfrm>
        </p:spPr>
        <p:txBody>
          <a:bodyPr rtlCol="0">
            <a:normAutofit lnSpcReduction="10000"/>
          </a:bodyPr>
          <a:lstStyle/>
          <a:p>
            <a:pPr algn="just">
              <a:defRPr/>
            </a:pPr>
            <a:r>
              <a:rPr lang="tr-TR" sz="2400" dirty="0">
                <a:solidFill>
                  <a:schemeClr val="bg1"/>
                </a:solidFill>
                <a:latin typeface="+mj-lt"/>
              </a:rPr>
              <a:t>Atmosfere, toprağa ya da suya, </a:t>
            </a:r>
            <a:r>
              <a:rPr lang="tr-TR" sz="2400" dirty="0">
                <a:solidFill>
                  <a:srgbClr val="FF0000"/>
                </a:solidFill>
                <a:latin typeface="+mj-lt"/>
              </a:rPr>
              <a:t>doğanın kendi kendini yenileme gücünü aşmayacak miktarda </a:t>
            </a:r>
            <a:r>
              <a:rPr lang="tr-TR" sz="2400" dirty="0">
                <a:solidFill>
                  <a:schemeClr val="bg1"/>
                </a:solidFill>
                <a:latin typeface="+mj-lt"/>
              </a:rPr>
              <a:t>yabancı madde vermek ve son yılların en çok tartışılan ve Dünya’nın geleceğini büyük ölçüde tehdit eden </a:t>
            </a:r>
            <a:r>
              <a:rPr lang="tr-TR" sz="2400" dirty="0">
                <a:solidFill>
                  <a:srgbClr val="FF0000"/>
                </a:solidFill>
                <a:latin typeface="+mj-lt"/>
              </a:rPr>
              <a:t>ozon tabakasının delinmesi </a:t>
            </a:r>
            <a:r>
              <a:rPr lang="tr-TR" sz="2400" dirty="0">
                <a:solidFill>
                  <a:schemeClr val="bg1"/>
                </a:solidFill>
                <a:latin typeface="+mj-lt"/>
              </a:rPr>
              <a:t>ya da sera etkisinin artması gibi sorunlarla bir daha karşılaşmamaktır.</a:t>
            </a:r>
          </a:p>
        </p:txBody>
      </p:sp>
    </p:spTree>
    <p:extLst>
      <p:ext uri="{BB962C8B-B14F-4D97-AF65-F5344CB8AC3E}">
        <p14:creationId xmlns:p14="http://schemas.microsoft.com/office/powerpoint/2010/main" val="3930384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i\Desktop\doğa koruma\40391bestnaturelands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2 İçerik Yer Tutucusu"/>
          <p:cNvSpPr>
            <a:spLocks noGrp="1"/>
          </p:cNvSpPr>
          <p:nvPr>
            <p:ph idx="1"/>
          </p:nvPr>
        </p:nvSpPr>
        <p:spPr>
          <a:xfrm>
            <a:off x="1524000" y="0"/>
            <a:ext cx="9144000" cy="1828800"/>
          </a:xfrm>
        </p:spPr>
        <p:txBody>
          <a:bodyPr/>
          <a:lstStyle/>
          <a:p>
            <a:pPr eaLnBrk="1" hangingPunct="1"/>
            <a:r>
              <a:rPr lang="tr-TR" altLang="tr-TR" sz="2400" b="1">
                <a:solidFill>
                  <a:srgbClr val="FF0000"/>
                </a:solidFill>
              </a:rPr>
              <a:t>Çevre korumanın temel amacı</a:t>
            </a:r>
            <a:r>
              <a:rPr lang="tr-TR" altLang="tr-TR" sz="2400"/>
              <a:t>, </a:t>
            </a:r>
            <a:r>
              <a:rPr lang="tr-TR" altLang="tr-TR" sz="2400">
                <a:solidFill>
                  <a:schemeClr val="bg1"/>
                </a:solidFill>
              </a:rPr>
              <a:t>insan ve çevresini antropojen etkilerden koruyarak, oluşan zararları mümkün olduğu oranda ortadan kaldırmaya çalışmak ve yaşam standardının yükselmesine katkıda bulunmaktır.</a:t>
            </a:r>
          </a:p>
          <a:p>
            <a:pPr eaLnBrk="1" hangingPunct="1"/>
            <a:endParaRPr lang="tr-TR" altLang="tr-TR" sz="2400"/>
          </a:p>
        </p:txBody>
      </p:sp>
    </p:spTree>
    <p:extLst>
      <p:ext uri="{BB962C8B-B14F-4D97-AF65-F5344CB8AC3E}">
        <p14:creationId xmlns:p14="http://schemas.microsoft.com/office/powerpoint/2010/main" val="13501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i\Desktop\doğa koruma\3572311-france-normandy-the-elephant-s-trunk-at-etretat-this-place-is-knowned-for-its-clifs-and-his-natu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1524000" y="3929064"/>
            <a:ext cx="6858000" cy="2928937"/>
          </a:xfrm>
        </p:spPr>
        <p:txBody>
          <a:bodyPr rtlCol="0">
            <a:normAutofit/>
          </a:bodyPr>
          <a:lstStyle/>
          <a:p>
            <a:pPr>
              <a:defRPr/>
            </a:pPr>
            <a:r>
              <a:rPr lang="tr-TR" sz="2400" dirty="0">
                <a:solidFill>
                  <a:schemeClr val="bg1"/>
                </a:solidFill>
                <a:latin typeface="+mj-lt"/>
              </a:rPr>
              <a:t>Diğer taraftan </a:t>
            </a:r>
            <a:r>
              <a:rPr lang="tr-TR" sz="2400" dirty="0">
                <a:solidFill>
                  <a:srgbClr val="FFFF00"/>
                </a:solidFill>
                <a:latin typeface="+mj-lt"/>
              </a:rPr>
              <a:t>insan sağlığının korunması ve yaşam standardının yükselmesi </a:t>
            </a:r>
            <a:r>
              <a:rPr lang="tr-TR" sz="2400" dirty="0">
                <a:solidFill>
                  <a:schemeClr val="bg1"/>
                </a:solidFill>
                <a:latin typeface="+mj-lt"/>
              </a:rPr>
              <a:t>için doğa ve doğal kaynakların korunması ve geliştirilmesi gerekmektedir. </a:t>
            </a:r>
          </a:p>
          <a:p>
            <a:pPr>
              <a:defRPr/>
            </a:pPr>
            <a:r>
              <a:rPr lang="tr-TR" sz="2400" dirty="0">
                <a:solidFill>
                  <a:schemeClr val="bg1"/>
                </a:solidFill>
                <a:latin typeface="+mj-lt"/>
              </a:rPr>
              <a:t>Bu da geniş anlamda doğa korumanın görevleri içerisine girmektedir</a:t>
            </a:r>
            <a:r>
              <a:rPr lang="tr-TR" sz="2400" dirty="0">
                <a:solidFill>
                  <a:schemeClr val="bg1"/>
                </a:solidFill>
              </a:rPr>
              <a:t>. </a:t>
            </a:r>
          </a:p>
          <a:p>
            <a:pPr>
              <a:defRPr/>
            </a:pPr>
            <a:endParaRPr lang="tr-TR" sz="2400" dirty="0">
              <a:solidFill>
                <a:schemeClr val="bg1"/>
              </a:solidFill>
            </a:endParaRPr>
          </a:p>
        </p:txBody>
      </p:sp>
    </p:spTree>
    <p:extLst>
      <p:ext uri="{BB962C8B-B14F-4D97-AF65-F5344CB8AC3E}">
        <p14:creationId xmlns:p14="http://schemas.microsoft.com/office/powerpoint/2010/main" val="252133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i\Desktop\doğa koruma\21999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2 İçerik Yer Tutucusu"/>
          <p:cNvSpPr>
            <a:spLocks noGrp="1"/>
          </p:cNvSpPr>
          <p:nvPr>
            <p:ph idx="1"/>
          </p:nvPr>
        </p:nvSpPr>
        <p:spPr>
          <a:xfrm>
            <a:off x="1952625" y="1"/>
            <a:ext cx="8229600" cy="2500313"/>
          </a:xfrm>
        </p:spPr>
        <p:txBody>
          <a:bodyPr/>
          <a:lstStyle/>
          <a:p>
            <a:pPr eaLnBrk="1" hangingPunct="1"/>
            <a:endParaRPr lang="tr-TR" altLang="tr-TR" sz="2400">
              <a:solidFill>
                <a:schemeClr val="bg1"/>
              </a:solidFill>
            </a:endParaRPr>
          </a:p>
        </p:txBody>
      </p:sp>
    </p:spTree>
    <p:extLst>
      <p:ext uri="{BB962C8B-B14F-4D97-AF65-F5344CB8AC3E}">
        <p14:creationId xmlns:p14="http://schemas.microsoft.com/office/powerpoint/2010/main" val="2026130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i\Desktop\doğa koruma\amazing_islands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1524000" y="3857626"/>
            <a:ext cx="9144000" cy="3000375"/>
          </a:xfrm>
        </p:spPr>
        <p:txBody>
          <a:bodyPr rtlCol="0">
            <a:normAutofit lnSpcReduction="10000"/>
          </a:bodyPr>
          <a:lstStyle/>
          <a:p>
            <a:pPr algn="just">
              <a:defRPr/>
            </a:pPr>
            <a:r>
              <a:rPr lang="tr-TR" sz="2000" dirty="0">
                <a:solidFill>
                  <a:schemeClr val="bg1"/>
                </a:solidFill>
                <a:latin typeface="+mj-lt"/>
              </a:rPr>
              <a:t>Aynı kanunun 1. Maddesinde ise kanunun amacı, dolayısıyla çevre korumanın amacı olarak</a:t>
            </a:r>
            <a:r>
              <a:rPr lang="tr-TR" sz="2000" dirty="0">
                <a:solidFill>
                  <a:srgbClr val="FF0000"/>
                </a:solidFill>
                <a:latin typeface="+mj-lt"/>
              </a:rPr>
              <a:t> ‘</a:t>
            </a:r>
            <a:r>
              <a:rPr lang="tr-TR" sz="2000" i="1" dirty="0">
                <a:solidFill>
                  <a:schemeClr val="bg1"/>
                </a:solidFill>
                <a:latin typeface="+mj-lt"/>
              </a:rPr>
              <a:t>bütün vatandaşların ortak varlığı olan çevrenin korunması, iyileştirilmesi; kırsal ve kentsel alanda arazinin ve doğal kaynakların en uygun şekilde kullanılması ve korunması; su, toprak ve hava kirlenmesinin önlenmesi; ülkenin bitki ve hayvan varlığı ile doğal ve tarihsel zenginliklerinin korunarak, bugünkü ve gelecek kuşakların sağlık, uygarlık ve yaşam düzeyinin geliştirilmesi ve güvence altına alınması için yapılacak düzenlemeleri ve alınacak önlemleri, ekonomik ve sosyal kalkınma hedefleriyle uyumlu olarak belirli hukuki ve teknik esaslara göre</a:t>
            </a:r>
            <a:r>
              <a:rPr lang="tr-TR" sz="2000" dirty="0">
                <a:solidFill>
                  <a:schemeClr val="bg1"/>
                </a:solidFill>
                <a:latin typeface="+mj-lt"/>
              </a:rPr>
              <a:t>’ düzenlemek hedeflenmiştir.</a:t>
            </a:r>
          </a:p>
          <a:p>
            <a:pPr>
              <a:defRPr/>
            </a:pPr>
            <a:endParaRPr lang="tr-TR" sz="2000" dirty="0">
              <a:solidFill>
                <a:schemeClr val="bg1"/>
              </a:solidFill>
            </a:endParaRPr>
          </a:p>
        </p:txBody>
      </p:sp>
    </p:spTree>
    <p:extLst>
      <p:ext uri="{BB962C8B-B14F-4D97-AF65-F5344CB8AC3E}">
        <p14:creationId xmlns:p14="http://schemas.microsoft.com/office/powerpoint/2010/main" val="98298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i\Desktop\doğa koruma\blue-hole-belize-reef-731526-l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382125"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2 İçerik Yer Tutucusu"/>
          <p:cNvSpPr>
            <a:spLocks noGrp="1"/>
          </p:cNvSpPr>
          <p:nvPr>
            <p:ph idx="1"/>
          </p:nvPr>
        </p:nvSpPr>
        <p:spPr>
          <a:xfrm>
            <a:off x="2024062" y="-82111"/>
            <a:ext cx="10094365" cy="2016015"/>
          </a:xfrm>
        </p:spPr>
        <p:txBody>
          <a:bodyPr/>
          <a:lstStyle/>
          <a:p>
            <a:pPr eaLnBrk="1" hangingPunct="1"/>
            <a:r>
              <a:rPr lang="tr-TR" altLang="tr-TR" sz="2400">
                <a:solidFill>
                  <a:schemeClr val="bg1"/>
                </a:solidFill>
              </a:rPr>
              <a:t>Doğa koruma bitki ve hayvan popülasyonlarının devamlılığı, türlerin zenginliği ile doğal ya da doğala yakın ekosistemlerin korunmasına katkıda bulunmakta ve koruduğu elemanlarla da hem genetik zenginliğin korunmasına ve geliştirilmesine, hem de bilimsel çalışmaların gelişmesine yardımcı olmaktadır.</a:t>
            </a:r>
          </a:p>
          <a:p>
            <a:pPr eaLnBrk="1" hangingPunct="1"/>
            <a:endParaRPr lang="tr-TR" altLang="tr-TR" sz="2400" dirty="0">
              <a:solidFill>
                <a:schemeClr val="bg1"/>
              </a:solidFill>
            </a:endParaRPr>
          </a:p>
        </p:txBody>
      </p:sp>
    </p:spTree>
    <p:extLst>
      <p:ext uri="{BB962C8B-B14F-4D97-AF65-F5344CB8AC3E}">
        <p14:creationId xmlns:p14="http://schemas.microsoft.com/office/powerpoint/2010/main" val="2961069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i\Desktop\doğa koruma\bora-bora-aerial-view-513886-l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İçerik Yer Tutucusu"/>
          <p:cNvSpPr>
            <a:spLocks noGrp="1"/>
          </p:cNvSpPr>
          <p:nvPr>
            <p:ph idx="1"/>
          </p:nvPr>
        </p:nvSpPr>
        <p:spPr>
          <a:xfrm>
            <a:off x="1397712" y="4922126"/>
            <a:ext cx="8229600" cy="2328863"/>
          </a:xfrm>
        </p:spPr>
        <p:txBody>
          <a:bodyPr rtlCol="0">
            <a:noAutofit/>
          </a:bodyPr>
          <a:lstStyle/>
          <a:p>
            <a:pPr algn="just">
              <a:defRPr/>
            </a:pPr>
            <a:r>
              <a:rPr lang="tr-TR" sz="2400" dirty="0">
                <a:solidFill>
                  <a:schemeClr val="bg1"/>
                </a:solidFill>
                <a:latin typeface="+mj-lt"/>
              </a:rPr>
              <a:t>Doğa koruma </a:t>
            </a:r>
            <a:r>
              <a:rPr lang="tr-TR" sz="2400" b="1" i="1" dirty="0">
                <a:solidFill>
                  <a:schemeClr val="bg1"/>
                </a:solidFill>
                <a:latin typeface="+mj-lt"/>
              </a:rPr>
              <a:t>bir taraftan </a:t>
            </a:r>
            <a:r>
              <a:rPr lang="tr-TR" sz="2400" dirty="0">
                <a:solidFill>
                  <a:schemeClr val="bg1"/>
                </a:solidFill>
                <a:latin typeface="+mj-lt"/>
              </a:rPr>
              <a:t>sadece belli türlerin korunmasına öncelik vererek (örneğin, </a:t>
            </a:r>
            <a:r>
              <a:rPr lang="tr-TR" sz="2400" dirty="0">
                <a:solidFill>
                  <a:srgbClr val="FFFF00"/>
                </a:solidFill>
                <a:latin typeface="+mj-lt"/>
              </a:rPr>
              <a:t>Dünya’da nesli tükenme tehlikesi ile karşı karşıya kalan Kelaynak kuşları gibi</a:t>
            </a:r>
            <a:r>
              <a:rPr lang="tr-TR" sz="2400" dirty="0">
                <a:solidFill>
                  <a:schemeClr val="bg1"/>
                </a:solidFill>
                <a:latin typeface="+mj-lt"/>
              </a:rPr>
              <a:t>), o türlerin kaybolmasını önlemeye çalışmakta ve devamlılığı sağlamaktadır. </a:t>
            </a:r>
          </a:p>
          <a:p>
            <a:pPr>
              <a:defRPr/>
            </a:pPr>
            <a:endParaRPr lang="tr-TR" sz="2400" dirty="0">
              <a:solidFill>
                <a:schemeClr val="bg1"/>
              </a:solidFill>
            </a:endParaRPr>
          </a:p>
        </p:txBody>
      </p:sp>
    </p:spTree>
    <p:extLst>
      <p:ext uri="{BB962C8B-B14F-4D97-AF65-F5344CB8AC3E}">
        <p14:creationId xmlns:p14="http://schemas.microsoft.com/office/powerpoint/2010/main" val="1907354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101</TotalTime>
  <Words>384</Words>
  <Application>Microsoft Office PowerPoint</Application>
  <PresentationFormat>Geniş ekran</PresentationFormat>
  <Paragraphs>10</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Trebuchet MS</vt:lpstr>
      <vt:lpstr>Wingdings</vt:lpstr>
      <vt:lpstr>Wingdings 3</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Serkan ÖZER</cp:lastModifiedBy>
  <cp:revision>4</cp:revision>
  <dcterms:created xsi:type="dcterms:W3CDTF">2020-03-17T13:10:53Z</dcterms:created>
  <dcterms:modified xsi:type="dcterms:W3CDTF">2021-03-10T14:02:40Z</dcterms:modified>
</cp:coreProperties>
</file>